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commentAuthors.xml" ContentType="application/vnd.openxmlformats-officedocument.presentationml.commentAuthors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1095" r:id="rId2"/>
    <p:sldId id="1105" r:id="rId3"/>
    <p:sldId id="1106" r:id="rId4"/>
    <p:sldId id="1107" r:id="rId5"/>
    <p:sldId id="1108" r:id="rId6"/>
    <p:sldId id="1098" r:id="rId7"/>
    <p:sldId id="1112" r:id="rId8"/>
    <p:sldId id="1114" r:id="rId9"/>
    <p:sldId id="1115" r:id="rId10"/>
    <p:sldId id="1116" r:id="rId11"/>
  </p:sldIdLst>
  <p:sldSz cx="9144000" cy="6858000" type="screen4x3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D1" initials="HD" lastIdx="5" clrIdx="0"/>
  <p:cmAuthor id="1" name="Nagehan Ramazanoglu" initials="NR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50021"/>
    <a:srgbClr val="4F81BD"/>
    <a:srgbClr val="C0504D"/>
    <a:srgbClr val="0066FF"/>
    <a:srgbClr val="A3C1E5"/>
    <a:srgbClr val="FFFFCC"/>
    <a:srgbClr val="B3D07A"/>
    <a:srgbClr val="D6CCA3"/>
    <a:srgbClr val="996600"/>
    <a:srgbClr val="CC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Orta Stil 3 - 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Orta Stil 3 - Vurgu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Orta Stil 4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964" autoAdjust="0"/>
    <p:restoredTop sz="93250" autoAdjust="0"/>
  </p:normalViewPr>
  <p:slideViewPr>
    <p:cSldViewPr>
      <p:cViewPr>
        <p:scale>
          <a:sx n="90" d="100"/>
          <a:sy n="90" d="100"/>
        </p:scale>
        <p:origin x="-954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FB8C2B-5950-4401-8C43-BDB0DDB3A6EE}" type="doc">
      <dgm:prSet loTypeId="urn:microsoft.com/office/officeart/2005/8/layout/hList3" loCatId="list" qsTypeId="urn:microsoft.com/office/officeart/2005/8/quickstyle/simple3" qsCatId="simple" csTypeId="urn:microsoft.com/office/officeart/2005/8/colors/accent4_1" csCatId="accent4" phldr="1"/>
      <dgm:spPr/>
      <dgm:t>
        <a:bodyPr/>
        <a:lstStyle/>
        <a:p>
          <a:endParaRPr lang="tr-TR"/>
        </a:p>
      </dgm:t>
    </dgm:pt>
    <dgm:pt modelId="{4F0C3064-87B9-42E4-93B0-75198527CA1C}">
      <dgm:prSet custT="1"/>
      <dgm:spPr/>
      <dgm:t>
        <a:bodyPr/>
        <a:lstStyle/>
        <a:p>
          <a:pPr rtl="0"/>
          <a:r>
            <a:rPr lang="tr-TR" sz="2400" dirty="0" smtClean="0"/>
            <a:t>Fuarda sergilenecek projelerin türleri aşağıdaki gibi olabilir:</a:t>
          </a:r>
          <a:endParaRPr lang="tr-TR" sz="2400" dirty="0"/>
        </a:p>
      </dgm:t>
    </dgm:pt>
    <dgm:pt modelId="{CE3AC5F0-27D8-4722-881E-36DE58C41194}" type="parTrans" cxnId="{B8AB12B6-CB0F-4B05-86BE-4C3F264BAD9B}">
      <dgm:prSet/>
      <dgm:spPr/>
      <dgm:t>
        <a:bodyPr/>
        <a:lstStyle/>
        <a:p>
          <a:endParaRPr lang="tr-TR"/>
        </a:p>
      </dgm:t>
    </dgm:pt>
    <dgm:pt modelId="{010988E7-DE15-4201-8A9B-CB6FC160219D}" type="sibTrans" cxnId="{B8AB12B6-CB0F-4B05-86BE-4C3F264BAD9B}">
      <dgm:prSet/>
      <dgm:spPr/>
      <dgm:t>
        <a:bodyPr/>
        <a:lstStyle/>
        <a:p>
          <a:endParaRPr lang="tr-TR"/>
        </a:p>
      </dgm:t>
    </dgm:pt>
    <dgm:pt modelId="{477AC628-C269-4057-958B-475ACF30B001}">
      <dgm:prSet custT="1"/>
      <dgm:spPr/>
      <dgm:t>
        <a:bodyPr/>
        <a:lstStyle/>
        <a:p>
          <a:pPr rtl="0"/>
          <a:r>
            <a:rPr lang="tr-TR" sz="2400" dirty="0" smtClean="0"/>
            <a:t>1. Araştırma</a:t>
          </a:r>
          <a:endParaRPr lang="tr-TR" sz="2400" dirty="0"/>
        </a:p>
      </dgm:t>
    </dgm:pt>
    <dgm:pt modelId="{7CB46357-9D7B-4C49-AE40-83C94FDD855F}" type="parTrans" cxnId="{7C48D0EC-A8AB-457F-B2A7-3F28666CD5FF}">
      <dgm:prSet/>
      <dgm:spPr/>
      <dgm:t>
        <a:bodyPr/>
        <a:lstStyle/>
        <a:p>
          <a:endParaRPr lang="tr-TR"/>
        </a:p>
      </dgm:t>
    </dgm:pt>
    <dgm:pt modelId="{757915F4-43C6-44E5-8F6D-52C2B2DA1787}" type="sibTrans" cxnId="{7C48D0EC-A8AB-457F-B2A7-3F28666CD5FF}">
      <dgm:prSet/>
      <dgm:spPr/>
      <dgm:t>
        <a:bodyPr/>
        <a:lstStyle/>
        <a:p>
          <a:endParaRPr lang="tr-TR"/>
        </a:p>
      </dgm:t>
    </dgm:pt>
    <dgm:pt modelId="{151978C2-0CDE-4301-AEFE-83C704A05E65}">
      <dgm:prSet custT="1"/>
      <dgm:spPr/>
      <dgm:t>
        <a:bodyPr/>
        <a:lstStyle/>
        <a:p>
          <a:pPr rtl="0"/>
          <a:r>
            <a:rPr lang="tr-TR" sz="2400" dirty="0" smtClean="0"/>
            <a:t>2. Araştırma ve Geliştirme</a:t>
          </a:r>
          <a:endParaRPr lang="tr-TR" sz="2400" dirty="0"/>
        </a:p>
      </dgm:t>
    </dgm:pt>
    <dgm:pt modelId="{0FFD9945-958F-46E8-BC51-543B2DF1AB8B}" type="parTrans" cxnId="{F2357374-DD6D-44C5-BED9-0119D2276565}">
      <dgm:prSet/>
      <dgm:spPr/>
      <dgm:t>
        <a:bodyPr/>
        <a:lstStyle/>
        <a:p>
          <a:endParaRPr lang="tr-TR"/>
        </a:p>
      </dgm:t>
    </dgm:pt>
    <dgm:pt modelId="{9E9640A9-4346-4B4E-A655-A26A51BAC0D6}" type="sibTrans" cxnId="{F2357374-DD6D-44C5-BED9-0119D2276565}">
      <dgm:prSet/>
      <dgm:spPr/>
      <dgm:t>
        <a:bodyPr/>
        <a:lstStyle/>
        <a:p>
          <a:endParaRPr lang="tr-TR"/>
        </a:p>
      </dgm:t>
    </dgm:pt>
    <dgm:pt modelId="{15AF9AEE-44B5-4B0B-8E1B-B2C8F1A27335}">
      <dgm:prSet custT="1"/>
      <dgm:spPr/>
      <dgm:t>
        <a:bodyPr/>
        <a:lstStyle/>
        <a:p>
          <a:pPr rtl="0"/>
          <a:r>
            <a:rPr lang="tr-TR" sz="2400" dirty="0" smtClean="0"/>
            <a:t>3. Bilgi Araştırma</a:t>
          </a:r>
          <a:endParaRPr lang="tr-TR" sz="2400" dirty="0"/>
        </a:p>
      </dgm:t>
    </dgm:pt>
    <dgm:pt modelId="{83251B48-44B1-401B-BFD8-CD14E7C6F49B}" type="parTrans" cxnId="{0EAE4CC8-BD9B-4DEF-A1CB-9E51B7CF4589}">
      <dgm:prSet/>
      <dgm:spPr/>
      <dgm:t>
        <a:bodyPr/>
        <a:lstStyle/>
        <a:p>
          <a:endParaRPr lang="tr-TR"/>
        </a:p>
      </dgm:t>
    </dgm:pt>
    <dgm:pt modelId="{E65AE2BC-154E-4E4C-9DD0-CAAD71DE6A6F}" type="sibTrans" cxnId="{0EAE4CC8-BD9B-4DEF-A1CB-9E51B7CF4589}">
      <dgm:prSet/>
      <dgm:spPr/>
      <dgm:t>
        <a:bodyPr/>
        <a:lstStyle/>
        <a:p>
          <a:endParaRPr lang="tr-TR"/>
        </a:p>
      </dgm:t>
    </dgm:pt>
    <dgm:pt modelId="{30AEB1F4-8233-4913-992C-91839DE44FCC}" type="pres">
      <dgm:prSet presAssocID="{CCFB8C2B-5950-4401-8C43-BDB0DDB3A6E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A6213AB-ED13-4473-A26C-CFBB41C26D47}" type="pres">
      <dgm:prSet presAssocID="{4F0C3064-87B9-42E4-93B0-75198527CA1C}" presName="roof" presStyleLbl="dkBgShp" presStyleIdx="0" presStyleCnt="2"/>
      <dgm:spPr/>
      <dgm:t>
        <a:bodyPr/>
        <a:lstStyle/>
        <a:p>
          <a:endParaRPr lang="tr-TR"/>
        </a:p>
      </dgm:t>
    </dgm:pt>
    <dgm:pt modelId="{82F13A16-E021-40C6-8DDB-FEC3DCA7DE35}" type="pres">
      <dgm:prSet presAssocID="{4F0C3064-87B9-42E4-93B0-75198527CA1C}" presName="pillars" presStyleCnt="0"/>
      <dgm:spPr/>
    </dgm:pt>
    <dgm:pt modelId="{287911CF-DBDA-4014-B078-C2245DC54BA8}" type="pres">
      <dgm:prSet presAssocID="{4F0C3064-87B9-42E4-93B0-75198527CA1C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078C578-719C-4E53-90C5-505F8925E8D8}" type="pres">
      <dgm:prSet presAssocID="{151978C2-0CDE-4301-AEFE-83C704A05E65}" presName="pillarX" presStyleLbl="node1" presStyleIdx="1" presStyleCnt="3" custScaleX="12743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07113DE-9A42-4AC5-977B-57C6F591B4A6}" type="pres">
      <dgm:prSet presAssocID="{15AF9AEE-44B5-4B0B-8E1B-B2C8F1A27335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47E1E26-DE7D-4B5F-8357-1AEC79B762D5}" type="pres">
      <dgm:prSet presAssocID="{4F0C3064-87B9-42E4-93B0-75198527CA1C}" presName="base" presStyleLbl="dkBgShp" presStyleIdx="1" presStyleCnt="2"/>
      <dgm:spPr/>
    </dgm:pt>
  </dgm:ptLst>
  <dgm:cxnLst>
    <dgm:cxn modelId="{12C97C8B-DDDA-48EA-BB0A-277E97F47221}" type="presOf" srcId="{15AF9AEE-44B5-4B0B-8E1B-B2C8F1A27335}" destId="{807113DE-9A42-4AC5-977B-57C6F591B4A6}" srcOrd="0" destOrd="0" presId="urn:microsoft.com/office/officeart/2005/8/layout/hList3"/>
    <dgm:cxn modelId="{0EAE4CC8-BD9B-4DEF-A1CB-9E51B7CF4589}" srcId="{4F0C3064-87B9-42E4-93B0-75198527CA1C}" destId="{15AF9AEE-44B5-4B0B-8E1B-B2C8F1A27335}" srcOrd="2" destOrd="0" parTransId="{83251B48-44B1-401B-BFD8-CD14E7C6F49B}" sibTransId="{E65AE2BC-154E-4E4C-9DD0-CAAD71DE6A6F}"/>
    <dgm:cxn modelId="{7C48D0EC-A8AB-457F-B2A7-3F28666CD5FF}" srcId="{4F0C3064-87B9-42E4-93B0-75198527CA1C}" destId="{477AC628-C269-4057-958B-475ACF30B001}" srcOrd="0" destOrd="0" parTransId="{7CB46357-9D7B-4C49-AE40-83C94FDD855F}" sibTransId="{757915F4-43C6-44E5-8F6D-52C2B2DA1787}"/>
    <dgm:cxn modelId="{B8AB12B6-CB0F-4B05-86BE-4C3F264BAD9B}" srcId="{CCFB8C2B-5950-4401-8C43-BDB0DDB3A6EE}" destId="{4F0C3064-87B9-42E4-93B0-75198527CA1C}" srcOrd="0" destOrd="0" parTransId="{CE3AC5F0-27D8-4722-881E-36DE58C41194}" sibTransId="{010988E7-DE15-4201-8A9B-CB6FC160219D}"/>
    <dgm:cxn modelId="{FD18D985-A25E-47BA-A597-BC561E735D4A}" type="presOf" srcId="{4F0C3064-87B9-42E4-93B0-75198527CA1C}" destId="{5A6213AB-ED13-4473-A26C-CFBB41C26D47}" srcOrd="0" destOrd="0" presId="urn:microsoft.com/office/officeart/2005/8/layout/hList3"/>
    <dgm:cxn modelId="{7718238A-5229-45F1-89A4-623B1616005E}" type="presOf" srcId="{151978C2-0CDE-4301-AEFE-83C704A05E65}" destId="{1078C578-719C-4E53-90C5-505F8925E8D8}" srcOrd="0" destOrd="0" presId="urn:microsoft.com/office/officeart/2005/8/layout/hList3"/>
    <dgm:cxn modelId="{6BB15555-6512-4A8F-BCDA-149C7EE95729}" type="presOf" srcId="{CCFB8C2B-5950-4401-8C43-BDB0DDB3A6EE}" destId="{30AEB1F4-8233-4913-992C-91839DE44FCC}" srcOrd="0" destOrd="0" presId="urn:microsoft.com/office/officeart/2005/8/layout/hList3"/>
    <dgm:cxn modelId="{E0C1408B-7B6C-40A2-B2CF-14FB4EF067F2}" type="presOf" srcId="{477AC628-C269-4057-958B-475ACF30B001}" destId="{287911CF-DBDA-4014-B078-C2245DC54BA8}" srcOrd="0" destOrd="0" presId="urn:microsoft.com/office/officeart/2005/8/layout/hList3"/>
    <dgm:cxn modelId="{F2357374-DD6D-44C5-BED9-0119D2276565}" srcId="{4F0C3064-87B9-42E4-93B0-75198527CA1C}" destId="{151978C2-0CDE-4301-AEFE-83C704A05E65}" srcOrd="1" destOrd="0" parTransId="{0FFD9945-958F-46E8-BC51-543B2DF1AB8B}" sibTransId="{9E9640A9-4346-4B4E-A655-A26A51BAC0D6}"/>
    <dgm:cxn modelId="{345AED10-328D-45E1-AC60-25A2D3B2A660}" type="presParOf" srcId="{30AEB1F4-8233-4913-992C-91839DE44FCC}" destId="{5A6213AB-ED13-4473-A26C-CFBB41C26D47}" srcOrd="0" destOrd="0" presId="urn:microsoft.com/office/officeart/2005/8/layout/hList3"/>
    <dgm:cxn modelId="{98591618-F226-4E93-AE1D-2144EE50F14B}" type="presParOf" srcId="{30AEB1F4-8233-4913-992C-91839DE44FCC}" destId="{82F13A16-E021-40C6-8DDB-FEC3DCA7DE35}" srcOrd="1" destOrd="0" presId="urn:microsoft.com/office/officeart/2005/8/layout/hList3"/>
    <dgm:cxn modelId="{044FA7E3-F236-4699-84A5-5CA58FC9859E}" type="presParOf" srcId="{82F13A16-E021-40C6-8DDB-FEC3DCA7DE35}" destId="{287911CF-DBDA-4014-B078-C2245DC54BA8}" srcOrd="0" destOrd="0" presId="urn:microsoft.com/office/officeart/2005/8/layout/hList3"/>
    <dgm:cxn modelId="{A37CB755-F906-46A8-BF4E-E02872A7DCAB}" type="presParOf" srcId="{82F13A16-E021-40C6-8DDB-FEC3DCA7DE35}" destId="{1078C578-719C-4E53-90C5-505F8925E8D8}" srcOrd="1" destOrd="0" presId="urn:microsoft.com/office/officeart/2005/8/layout/hList3"/>
    <dgm:cxn modelId="{38AC5C60-8745-4B57-A335-F831417CC0FB}" type="presParOf" srcId="{82F13A16-E021-40C6-8DDB-FEC3DCA7DE35}" destId="{807113DE-9A42-4AC5-977B-57C6F591B4A6}" srcOrd="2" destOrd="0" presId="urn:microsoft.com/office/officeart/2005/8/layout/hList3"/>
    <dgm:cxn modelId="{250B0C4C-B386-4A47-AD28-AC3363242720}" type="presParOf" srcId="{30AEB1F4-8233-4913-992C-91839DE44FCC}" destId="{147E1E26-DE7D-4B5F-8357-1AEC79B762D5}" srcOrd="2" destOrd="0" presId="urn:microsoft.com/office/officeart/2005/8/layout/hLis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E88760-3D81-4ECC-B4FB-CEB7DAFD5649}" type="doc">
      <dgm:prSet loTypeId="urn:diagrams.loki3.com/BracketList+Icon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tr-TR"/>
        </a:p>
      </dgm:t>
    </dgm:pt>
    <dgm:pt modelId="{87827245-68CC-4FBA-9F6B-711DA830664A}">
      <dgm:prSet custT="1"/>
      <dgm:spPr/>
      <dgm:t>
        <a:bodyPr/>
        <a:lstStyle/>
        <a:p>
          <a:pPr rtl="0"/>
          <a:r>
            <a:rPr lang="tr-TR" sz="2000" dirty="0" smtClean="0"/>
            <a:t>Fuarda Yanda Belirtilen </a:t>
          </a:r>
          <a:r>
            <a:rPr lang="tr-TR" sz="2000" u="sng" dirty="0" smtClean="0"/>
            <a:t>En Az Üç Alanı</a:t>
          </a:r>
          <a:r>
            <a:rPr lang="tr-TR" sz="2000" dirty="0" smtClean="0"/>
            <a:t> İçerecek Projelere Yer Verilmelidir:</a:t>
          </a:r>
          <a:endParaRPr lang="tr-TR" sz="2000" dirty="0"/>
        </a:p>
      </dgm:t>
    </dgm:pt>
    <dgm:pt modelId="{DF7ACC0A-4DAB-4457-A5BE-16B85D919962}" type="parTrans" cxnId="{845CAC63-B822-4E42-9913-A5915480B70A}">
      <dgm:prSet/>
      <dgm:spPr/>
      <dgm:t>
        <a:bodyPr/>
        <a:lstStyle/>
        <a:p>
          <a:endParaRPr lang="tr-TR"/>
        </a:p>
      </dgm:t>
    </dgm:pt>
    <dgm:pt modelId="{E408866E-AE67-4A7F-B25F-6FC92895846A}" type="sibTrans" cxnId="{845CAC63-B822-4E42-9913-A5915480B70A}">
      <dgm:prSet/>
      <dgm:spPr/>
      <dgm:t>
        <a:bodyPr/>
        <a:lstStyle/>
        <a:p>
          <a:endParaRPr lang="tr-TR"/>
        </a:p>
      </dgm:t>
    </dgm:pt>
    <dgm:pt modelId="{B175C117-7B87-4FDC-AF24-493651FE7ED1}">
      <dgm:prSet/>
      <dgm:spPr/>
      <dgm:t>
        <a:bodyPr/>
        <a:lstStyle/>
        <a:p>
          <a:pPr rtl="0"/>
          <a:r>
            <a:rPr lang="tr-TR" smtClean="0"/>
            <a:t>Matematik</a:t>
          </a:r>
          <a:endParaRPr lang="tr-TR"/>
        </a:p>
      </dgm:t>
    </dgm:pt>
    <dgm:pt modelId="{1B0D3828-C827-4B29-9768-97D3E768CAB2}" type="parTrans" cxnId="{CC6805C7-C329-4503-8B18-67009C69205D}">
      <dgm:prSet/>
      <dgm:spPr/>
      <dgm:t>
        <a:bodyPr/>
        <a:lstStyle/>
        <a:p>
          <a:endParaRPr lang="tr-TR"/>
        </a:p>
      </dgm:t>
    </dgm:pt>
    <dgm:pt modelId="{32CB3406-CE82-49EA-B706-F1951B436A41}" type="sibTrans" cxnId="{CC6805C7-C329-4503-8B18-67009C69205D}">
      <dgm:prSet/>
      <dgm:spPr/>
      <dgm:t>
        <a:bodyPr/>
        <a:lstStyle/>
        <a:p>
          <a:endParaRPr lang="tr-TR"/>
        </a:p>
      </dgm:t>
    </dgm:pt>
    <dgm:pt modelId="{501B1C8E-4F19-4052-97B7-24BF3577003D}">
      <dgm:prSet/>
      <dgm:spPr/>
      <dgm:t>
        <a:bodyPr/>
        <a:lstStyle/>
        <a:p>
          <a:pPr rtl="0"/>
          <a:r>
            <a:rPr lang="tr-TR" dirty="0" smtClean="0"/>
            <a:t>Fizik</a:t>
          </a:r>
          <a:endParaRPr lang="tr-TR" dirty="0"/>
        </a:p>
      </dgm:t>
    </dgm:pt>
    <dgm:pt modelId="{56477163-4376-4766-A87C-C28C02F021E7}" type="parTrans" cxnId="{92E77B74-0D94-4076-A97A-84188EDF442C}">
      <dgm:prSet/>
      <dgm:spPr/>
      <dgm:t>
        <a:bodyPr/>
        <a:lstStyle/>
        <a:p>
          <a:endParaRPr lang="tr-TR"/>
        </a:p>
      </dgm:t>
    </dgm:pt>
    <dgm:pt modelId="{A9FFC605-3B4D-43A5-858F-BCC35FC9BB2A}" type="sibTrans" cxnId="{92E77B74-0D94-4076-A97A-84188EDF442C}">
      <dgm:prSet/>
      <dgm:spPr/>
      <dgm:t>
        <a:bodyPr/>
        <a:lstStyle/>
        <a:p>
          <a:endParaRPr lang="tr-TR"/>
        </a:p>
      </dgm:t>
    </dgm:pt>
    <dgm:pt modelId="{08781746-3C57-4A7E-AAEC-F8A405EA4CBE}">
      <dgm:prSet/>
      <dgm:spPr/>
      <dgm:t>
        <a:bodyPr/>
        <a:lstStyle/>
        <a:p>
          <a:pPr rtl="0"/>
          <a:r>
            <a:rPr lang="tr-TR" smtClean="0"/>
            <a:t>Kimya</a:t>
          </a:r>
          <a:endParaRPr lang="tr-TR"/>
        </a:p>
      </dgm:t>
    </dgm:pt>
    <dgm:pt modelId="{085222DA-BAB1-4670-813B-B36A2D03BCA8}" type="parTrans" cxnId="{DB64A5D4-F1A8-4CF9-8775-E377112BC12C}">
      <dgm:prSet/>
      <dgm:spPr/>
      <dgm:t>
        <a:bodyPr/>
        <a:lstStyle/>
        <a:p>
          <a:endParaRPr lang="tr-TR"/>
        </a:p>
      </dgm:t>
    </dgm:pt>
    <dgm:pt modelId="{26C7BE37-3624-4431-80FF-3C50535E87D5}" type="sibTrans" cxnId="{DB64A5D4-F1A8-4CF9-8775-E377112BC12C}">
      <dgm:prSet/>
      <dgm:spPr/>
      <dgm:t>
        <a:bodyPr/>
        <a:lstStyle/>
        <a:p>
          <a:endParaRPr lang="tr-TR"/>
        </a:p>
      </dgm:t>
    </dgm:pt>
    <dgm:pt modelId="{5D334314-6319-45AC-919B-573FC1B2C35C}">
      <dgm:prSet/>
      <dgm:spPr/>
      <dgm:t>
        <a:bodyPr/>
        <a:lstStyle/>
        <a:p>
          <a:pPr rtl="0"/>
          <a:r>
            <a:rPr lang="tr-TR" dirty="0" smtClean="0"/>
            <a:t>Biyoloji</a:t>
          </a:r>
          <a:endParaRPr lang="tr-TR" dirty="0"/>
        </a:p>
      </dgm:t>
    </dgm:pt>
    <dgm:pt modelId="{2C2F8085-4391-4BFC-B70A-D5BFCD0C3065}" type="parTrans" cxnId="{8F88AA10-E464-4F2C-9291-FFE074EB9D7F}">
      <dgm:prSet/>
      <dgm:spPr/>
      <dgm:t>
        <a:bodyPr/>
        <a:lstStyle/>
        <a:p>
          <a:endParaRPr lang="tr-TR"/>
        </a:p>
      </dgm:t>
    </dgm:pt>
    <dgm:pt modelId="{72A7F4C1-18B5-4BE0-8CC5-AF8FCC077EB4}" type="sibTrans" cxnId="{8F88AA10-E464-4F2C-9291-FFE074EB9D7F}">
      <dgm:prSet/>
      <dgm:spPr/>
      <dgm:t>
        <a:bodyPr/>
        <a:lstStyle/>
        <a:p>
          <a:endParaRPr lang="tr-TR"/>
        </a:p>
      </dgm:t>
    </dgm:pt>
    <dgm:pt modelId="{255BCA2D-94B3-49B4-BFA6-5FBBDA7B7510}">
      <dgm:prSet/>
      <dgm:spPr/>
      <dgm:t>
        <a:bodyPr/>
        <a:lstStyle/>
        <a:p>
          <a:pPr rtl="0"/>
          <a:r>
            <a:rPr lang="tr-TR" smtClean="0"/>
            <a:t>Tarih </a:t>
          </a:r>
          <a:endParaRPr lang="tr-TR"/>
        </a:p>
      </dgm:t>
    </dgm:pt>
    <dgm:pt modelId="{EB53A606-B502-4118-96F3-5512705CB608}" type="parTrans" cxnId="{2A359B2A-A7B7-4959-A91D-D4A6A2466764}">
      <dgm:prSet/>
      <dgm:spPr/>
      <dgm:t>
        <a:bodyPr/>
        <a:lstStyle/>
        <a:p>
          <a:endParaRPr lang="tr-TR"/>
        </a:p>
      </dgm:t>
    </dgm:pt>
    <dgm:pt modelId="{CB9799A9-C83D-4DBF-A216-47359A796973}" type="sibTrans" cxnId="{2A359B2A-A7B7-4959-A91D-D4A6A2466764}">
      <dgm:prSet/>
      <dgm:spPr/>
      <dgm:t>
        <a:bodyPr/>
        <a:lstStyle/>
        <a:p>
          <a:endParaRPr lang="tr-TR"/>
        </a:p>
      </dgm:t>
    </dgm:pt>
    <dgm:pt modelId="{AB37824A-75B0-4FAF-A80C-255F967279C3}">
      <dgm:prSet/>
      <dgm:spPr/>
      <dgm:t>
        <a:bodyPr/>
        <a:lstStyle/>
        <a:p>
          <a:pPr rtl="0"/>
          <a:r>
            <a:rPr lang="tr-TR" dirty="0" smtClean="0"/>
            <a:t>Coğrafya</a:t>
          </a:r>
          <a:endParaRPr lang="tr-TR" dirty="0"/>
        </a:p>
      </dgm:t>
    </dgm:pt>
    <dgm:pt modelId="{552271D9-5AE4-4169-A749-2D2B85F4DA79}" type="parTrans" cxnId="{BAD6A94E-1E06-4E6F-A7A4-926CACCBEA85}">
      <dgm:prSet/>
      <dgm:spPr/>
      <dgm:t>
        <a:bodyPr/>
        <a:lstStyle/>
        <a:p>
          <a:endParaRPr lang="tr-TR"/>
        </a:p>
      </dgm:t>
    </dgm:pt>
    <dgm:pt modelId="{0CE5F990-3EBE-41D6-B72C-05F8B015BAD6}" type="sibTrans" cxnId="{BAD6A94E-1E06-4E6F-A7A4-926CACCBEA85}">
      <dgm:prSet/>
      <dgm:spPr/>
      <dgm:t>
        <a:bodyPr/>
        <a:lstStyle/>
        <a:p>
          <a:endParaRPr lang="tr-TR"/>
        </a:p>
      </dgm:t>
    </dgm:pt>
    <dgm:pt modelId="{1A9175CE-87C0-4586-A1E7-76FF3D8A8C65}">
      <dgm:prSet/>
      <dgm:spPr/>
      <dgm:t>
        <a:bodyPr/>
        <a:lstStyle/>
        <a:p>
          <a:pPr rtl="0"/>
          <a:r>
            <a:rPr lang="tr-TR" smtClean="0"/>
            <a:t>Edebiyat</a:t>
          </a:r>
          <a:endParaRPr lang="tr-TR"/>
        </a:p>
      </dgm:t>
    </dgm:pt>
    <dgm:pt modelId="{BE455F65-346D-4FC9-A286-68CD409C117A}" type="parTrans" cxnId="{9000D0EF-F3DD-4BA6-89D8-A2E1B8FA4302}">
      <dgm:prSet/>
      <dgm:spPr/>
      <dgm:t>
        <a:bodyPr/>
        <a:lstStyle/>
        <a:p>
          <a:endParaRPr lang="tr-TR"/>
        </a:p>
      </dgm:t>
    </dgm:pt>
    <dgm:pt modelId="{B7BD4CE9-FA3B-45BC-A043-49DE9873EB72}" type="sibTrans" cxnId="{9000D0EF-F3DD-4BA6-89D8-A2E1B8FA4302}">
      <dgm:prSet/>
      <dgm:spPr/>
      <dgm:t>
        <a:bodyPr/>
        <a:lstStyle/>
        <a:p>
          <a:endParaRPr lang="tr-TR"/>
        </a:p>
      </dgm:t>
    </dgm:pt>
    <dgm:pt modelId="{A8E62CF2-75E5-4C62-88F1-15C193770734}">
      <dgm:prSet/>
      <dgm:spPr/>
      <dgm:t>
        <a:bodyPr/>
        <a:lstStyle/>
        <a:p>
          <a:pPr rtl="0"/>
          <a:r>
            <a:rPr lang="tr-TR" smtClean="0"/>
            <a:t>Felsefe</a:t>
          </a:r>
          <a:endParaRPr lang="tr-TR"/>
        </a:p>
      </dgm:t>
    </dgm:pt>
    <dgm:pt modelId="{36BE51ED-1101-451E-967E-CF1336643ABB}" type="parTrans" cxnId="{47F2D683-B78F-4189-A52E-3A4095812D0F}">
      <dgm:prSet/>
      <dgm:spPr/>
      <dgm:t>
        <a:bodyPr/>
        <a:lstStyle/>
        <a:p>
          <a:endParaRPr lang="tr-TR"/>
        </a:p>
      </dgm:t>
    </dgm:pt>
    <dgm:pt modelId="{3C05E9FA-6C89-4984-9C95-360733B00472}" type="sibTrans" cxnId="{47F2D683-B78F-4189-A52E-3A4095812D0F}">
      <dgm:prSet/>
      <dgm:spPr/>
      <dgm:t>
        <a:bodyPr/>
        <a:lstStyle/>
        <a:p>
          <a:endParaRPr lang="tr-TR"/>
        </a:p>
      </dgm:t>
    </dgm:pt>
    <dgm:pt modelId="{3AA90B75-FF32-4BFC-AFA0-9DF140DF69BE}">
      <dgm:prSet/>
      <dgm:spPr/>
      <dgm:t>
        <a:bodyPr/>
        <a:lstStyle/>
        <a:p>
          <a:pPr rtl="0"/>
          <a:r>
            <a:rPr lang="tr-TR" dirty="0" smtClean="0"/>
            <a:t>Mühendislik</a:t>
          </a:r>
          <a:endParaRPr lang="tr-TR" dirty="0"/>
        </a:p>
      </dgm:t>
    </dgm:pt>
    <dgm:pt modelId="{87F67E82-D069-4D59-AE65-8F0C3E84D352}" type="parTrans" cxnId="{E6C945FD-F118-4EFF-998E-3E8FE3AC3B57}">
      <dgm:prSet/>
      <dgm:spPr/>
      <dgm:t>
        <a:bodyPr/>
        <a:lstStyle/>
        <a:p>
          <a:endParaRPr lang="tr-TR"/>
        </a:p>
      </dgm:t>
    </dgm:pt>
    <dgm:pt modelId="{E5DB8A44-01E4-4AC5-8459-F2D312CDFCB6}" type="sibTrans" cxnId="{E6C945FD-F118-4EFF-998E-3E8FE3AC3B57}">
      <dgm:prSet/>
      <dgm:spPr/>
      <dgm:t>
        <a:bodyPr/>
        <a:lstStyle/>
        <a:p>
          <a:endParaRPr lang="tr-TR"/>
        </a:p>
      </dgm:t>
    </dgm:pt>
    <dgm:pt modelId="{349DA128-E6E1-4B23-AFAA-B8C52C57F1DF}">
      <dgm:prSet/>
      <dgm:spPr/>
      <dgm:t>
        <a:bodyPr/>
        <a:lstStyle/>
        <a:p>
          <a:pPr rtl="0"/>
          <a:r>
            <a:rPr lang="tr-TR" dirty="0" smtClean="0"/>
            <a:t>Din Kültürü ve Ahlak Bilgisi</a:t>
          </a:r>
          <a:endParaRPr lang="tr-TR" dirty="0"/>
        </a:p>
      </dgm:t>
    </dgm:pt>
    <dgm:pt modelId="{0AB1D081-3CE9-4182-8B67-092ACF87704E}" type="parTrans" cxnId="{A0377771-4D98-49BD-860E-DAB63E135FD9}">
      <dgm:prSet/>
      <dgm:spPr/>
      <dgm:t>
        <a:bodyPr/>
        <a:lstStyle/>
        <a:p>
          <a:endParaRPr lang="tr-TR"/>
        </a:p>
      </dgm:t>
    </dgm:pt>
    <dgm:pt modelId="{FB9F18EA-7DA6-4E7C-B8F1-CE30CBB79FF7}" type="sibTrans" cxnId="{A0377771-4D98-49BD-860E-DAB63E135FD9}">
      <dgm:prSet/>
      <dgm:spPr/>
      <dgm:t>
        <a:bodyPr/>
        <a:lstStyle/>
        <a:p>
          <a:endParaRPr lang="tr-TR"/>
        </a:p>
      </dgm:t>
    </dgm:pt>
    <dgm:pt modelId="{A01C939E-4B7A-4405-9EDE-B6FB5BD318DA}">
      <dgm:prSet/>
      <dgm:spPr/>
      <dgm:t>
        <a:bodyPr/>
        <a:lstStyle/>
        <a:p>
          <a:pPr rtl="0"/>
          <a:r>
            <a:rPr lang="tr-TR" dirty="0" smtClean="0"/>
            <a:t>Bilgisayar/Yazılım</a:t>
          </a:r>
          <a:endParaRPr lang="tr-TR" dirty="0"/>
        </a:p>
      </dgm:t>
    </dgm:pt>
    <dgm:pt modelId="{F5468C0A-2BE1-4C0C-9243-DE63CE7C59AE}" type="parTrans" cxnId="{C18D7604-BA66-4494-BCFF-59E3D69A0575}">
      <dgm:prSet/>
      <dgm:spPr/>
      <dgm:t>
        <a:bodyPr/>
        <a:lstStyle/>
        <a:p>
          <a:endParaRPr lang="tr-TR"/>
        </a:p>
      </dgm:t>
    </dgm:pt>
    <dgm:pt modelId="{CC340D17-2755-4906-8680-7174C53C2B66}" type="sibTrans" cxnId="{C18D7604-BA66-4494-BCFF-59E3D69A0575}">
      <dgm:prSet/>
      <dgm:spPr/>
      <dgm:t>
        <a:bodyPr/>
        <a:lstStyle/>
        <a:p>
          <a:endParaRPr lang="tr-TR"/>
        </a:p>
      </dgm:t>
    </dgm:pt>
    <dgm:pt modelId="{9F53CEE2-2179-4F3D-9167-5F1F87DE5C04}" type="pres">
      <dgm:prSet presAssocID="{E0E88760-3D81-4ECC-B4FB-CEB7DAFD56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AAB48DE-D1FD-498B-8EEE-62C390AF946E}" type="pres">
      <dgm:prSet presAssocID="{87827245-68CC-4FBA-9F6B-711DA830664A}" presName="linNode" presStyleCnt="0"/>
      <dgm:spPr/>
    </dgm:pt>
    <dgm:pt modelId="{A3C9277F-B245-40D8-A178-DE5191611E15}" type="pres">
      <dgm:prSet presAssocID="{87827245-68CC-4FBA-9F6B-711DA830664A}" presName="parTx" presStyleLbl="revTx" presStyleIdx="0" presStyleCnt="1" custScaleX="13448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0CA1FAA-9C3B-46E8-A3CC-284C97B3DA19}" type="pres">
      <dgm:prSet presAssocID="{87827245-68CC-4FBA-9F6B-711DA830664A}" presName="bracket" presStyleLbl="parChTrans1D1" presStyleIdx="0" presStyleCnt="1"/>
      <dgm:spPr/>
    </dgm:pt>
    <dgm:pt modelId="{E42177B0-293C-4EBA-9170-69DA4D826222}" type="pres">
      <dgm:prSet presAssocID="{87827245-68CC-4FBA-9F6B-711DA830664A}" presName="spH" presStyleCnt="0"/>
      <dgm:spPr/>
    </dgm:pt>
    <dgm:pt modelId="{814A57DF-5676-48CB-80D2-80F5AD201AE9}" type="pres">
      <dgm:prSet presAssocID="{87827245-68CC-4FBA-9F6B-711DA830664A}" presName="desTx" presStyleLbl="node1" presStyleIdx="0" presStyleCnt="1" custScaleX="7592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6C945FD-F118-4EFF-998E-3E8FE3AC3B57}" srcId="{87827245-68CC-4FBA-9F6B-711DA830664A}" destId="{3AA90B75-FF32-4BFC-AFA0-9DF140DF69BE}" srcOrd="8" destOrd="0" parTransId="{87F67E82-D069-4D59-AE65-8F0C3E84D352}" sibTransId="{E5DB8A44-01E4-4AC5-8459-F2D312CDFCB6}"/>
    <dgm:cxn modelId="{C18D7604-BA66-4494-BCFF-59E3D69A0575}" srcId="{87827245-68CC-4FBA-9F6B-711DA830664A}" destId="{A01C939E-4B7A-4405-9EDE-B6FB5BD318DA}" srcOrd="10" destOrd="0" parTransId="{F5468C0A-2BE1-4C0C-9243-DE63CE7C59AE}" sibTransId="{CC340D17-2755-4906-8680-7174C53C2B66}"/>
    <dgm:cxn modelId="{F741C010-0C5F-470C-8726-B3B14F087B69}" type="presOf" srcId="{AB37824A-75B0-4FAF-A80C-255F967279C3}" destId="{814A57DF-5676-48CB-80D2-80F5AD201AE9}" srcOrd="0" destOrd="5" presId="urn:diagrams.loki3.com/BracketList+Icon"/>
    <dgm:cxn modelId="{04C6F178-7BE2-4C15-A2E4-07BD8237AC6F}" type="presOf" srcId="{87827245-68CC-4FBA-9F6B-711DA830664A}" destId="{A3C9277F-B245-40D8-A178-DE5191611E15}" srcOrd="0" destOrd="0" presId="urn:diagrams.loki3.com/BracketList+Icon"/>
    <dgm:cxn modelId="{92E77B74-0D94-4076-A97A-84188EDF442C}" srcId="{87827245-68CC-4FBA-9F6B-711DA830664A}" destId="{501B1C8E-4F19-4052-97B7-24BF3577003D}" srcOrd="1" destOrd="0" parTransId="{56477163-4376-4766-A87C-C28C02F021E7}" sibTransId="{A9FFC605-3B4D-43A5-858F-BCC35FC9BB2A}"/>
    <dgm:cxn modelId="{845CAC63-B822-4E42-9913-A5915480B70A}" srcId="{E0E88760-3D81-4ECC-B4FB-CEB7DAFD5649}" destId="{87827245-68CC-4FBA-9F6B-711DA830664A}" srcOrd="0" destOrd="0" parTransId="{DF7ACC0A-4DAB-4457-A5BE-16B85D919962}" sibTransId="{E408866E-AE67-4A7F-B25F-6FC92895846A}"/>
    <dgm:cxn modelId="{A5E4FD06-509C-41A8-827E-859E3CACC816}" type="presOf" srcId="{349DA128-E6E1-4B23-AFAA-B8C52C57F1DF}" destId="{814A57DF-5676-48CB-80D2-80F5AD201AE9}" srcOrd="0" destOrd="9" presId="urn:diagrams.loki3.com/BracketList+Icon"/>
    <dgm:cxn modelId="{47F2D683-B78F-4189-A52E-3A4095812D0F}" srcId="{87827245-68CC-4FBA-9F6B-711DA830664A}" destId="{A8E62CF2-75E5-4C62-88F1-15C193770734}" srcOrd="7" destOrd="0" parTransId="{36BE51ED-1101-451E-967E-CF1336643ABB}" sibTransId="{3C05E9FA-6C89-4984-9C95-360733B00472}"/>
    <dgm:cxn modelId="{CC6805C7-C329-4503-8B18-67009C69205D}" srcId="{87827245-68CC-4FBA-9F6B-711DA830664A}" destId="{B175C117-7B87-4FDC-AF24-493651FE7ED1}" srcOrd="0" destOrd="0" parTransId="{1B0D3828-C827-4B29-9768-97D3E768CAB2}" sibTransId="{32CB3406-CE82-49EA-B706-F1951B436A41}"/>
    <dgm:cxn modelId="{F02E594A-0C94-4E7D-9C7C-30557B275389}" type="presOf" srcId="{A01C939E-4B7A-4405-9EDE-B6FB5BD318DA}" destId="{814A57DF-5676-48CB-80D2-80F5AD201AE9}" srcOrd="0" destOrd="10" presId="urn:diagrams.loki3.com/BracketList+Icon"/>
    <dgm:cxn modelId="{8F88AA10-E464-4F2C-9291-FFE074EB9D7F}" srcId="{87827245-68CC-4FBA-9F6B-711DA830664A}" destId="{5D334314-6319-45AC-919B-573FC1B2C35C}" srcOrd="3" destOrd="0" parTransId="{2C2F8085-4391-4BFC-B70A-D5BFCD0C3065}" sibTransId="{72A7F4C1-18B5-4BE0-8CC5-AF8FCC077EB4}"/>
    <dgm:cxn modelId="{A0377771-4D98-49BD-860E-DAB63E135FD9}" srcId="{87827245-68CC-4FBA-9F6B-711DA830664A}" destId="{349DA128-E6E1-4B23-AFAA-B8C52C57F1DF}" srcOrd="9" destOrd="0" parTransId="{0AB1D081-3CE9-4182-8B67-092ACF87704E}" sibTransId="{FB9F18EA-7DA6-4E7C-B8F1-CE30CBB79FF7}"/>
    <dgm:cxn modelId="{7AA26C37-73AE-4CAC-A8BB-668B049AB32F}" type="presOf" srcId="{5D334314-6319-45AC-919B-573FC1B2C35C}" destId="{814A57DF-5676-48CB-80D2-80F5AD201AE9}" srcOrd="0" destOrd="3" presId="urn:diagrams.loki3.com/BracketList+Icon"/>
    <dgm:cxn modelId="{A83A8FB9-0134-467F-B47E-EE0D706BC55A}" type="presOf" srcId="{3AA90B75-FF32-4BFC-AFA0-9DF140DF69BE}" destId="{814A57DF-5676-48CB-80D2-80F5AD201AE9}" srcOrd="0" destOrd="8" presId="urn:diagrams.loki3.com/BracketList+Icon"/>
    <dgm:cxn modelId="{2A359B2A-A7B7-4959-A91D-D4A6A2466764}" srcId="{87827245-68CC-4FBA-9F6B-711DA830664A}" destId="{255BCA2D-94B3-49B4-BFA6-5FBBDA7B7510}" srcOrd="4" destOrd="0" parTransId="{EB53A606-B502-4118-96F3-5512705CB608}" sibTransId="{CB9799A9-C83D-4DBF-A216-47359A796973}"/>
    <dgm:cxn modelId="{925803AE-5798-4996-9375-12F9539913BB}" type="presOf" srcId="{1A9175CE-87C0-4586-A1E7-76FF3D8A8C65}" destId="{814A57DF-5676-48CB-80D2-80F5AD201AE9}" srcOrd="0" destOrd="6" presId="urn:diagrams.loki3.com/BracketList+Icon"/>
    <dgm:cxn modelId="{0F9649D2-1485-498A-8F32-018B632099C5}" type="presOf" srcId="{255BCA2D-94B3-49B4-BFA6-5FBBDA7B7510}" destId="{814A57DF-5676-48CB-80D2-80F5AD201AE9}" srcOrd="0" destOrd="4" presId="urn:diagrams.loki3.com/BracketList+Icon"/>
    <dgm:cxn modelId="{BAD6A94E-1E06-4E6F-A7A4-926CACCBEA85}" srcId="{87827245-68CC-4FBA-9F6B-711DA830664A}" destId="{AB37824A-75B0-4FAF-A80C-255F967279C3}" srcOrd="5" destOrd="0" parTransId="{552271D9-5AE4-4169-A749-2D2B85F4DA79}" sibTransId="{0CE5F990-3EBE-41D6-B72C-05F8B015BAD6}"/>
    <dgm:cxn modelId="{9000D0EF-F3DD-4BA6-89D8-A2E1B8FA4302}" srcId="{87827245-68CC-4FBA-9F6B-711DA830664A}" destId="{1A9175CE-87C0-4586-A1E7-76FF3D8A8C65}" srcOrd="6" destOrd="0" parTransId="{BE455F65-346D-4FC9-A286-68CD409C117A}" sibTransId="{B7BD4CE9-FA3B-45BC-A043-49DE9873EB72}"/>
    <dgm:cxn modelId="{DB64A5D4-F1A8-4CF9-8775-E377112BC12C}" srcId="{87827245-68CC-4FBA-9F6B-711DA830664A}" destId="{08781746-3C57-4A7E-AAEC-F8A405EA4CBE}" srcOrd="2" destOrd="0" parTransId="{085222DA-BAB1-4670-813B-B36A2D03BCA8}" sibTransId="{26C7BE37-3624-4431-80FF-3C50535E87D5}"/>
    <dgm:cxn modelId="{33633CC6-4301-4C64-895F-385A43497411}" type="presOf" srcId="{B175C117-7B87-4FDC-AF24-493651FE7ED1}" destId="{814A57DF-5676-48CB-80D2-80F5AD201AE9}" srcOrd="0" destOrd="0" presId="urn:diagrams.loki3.com/BracketList+Icon"/>
    <dgm:cxn modelId="{F593B287-D36A-400D-851E-E2410E698914}" type="presOf" srcId="{E0E88760-3D81-4ECC-B4FB-CEB7DAFD5649}" destId="{9F53CEE2-2179-4F3D-9167-5F1F87DE5C04}" srcOrd="0" destOrd="0" presId="urn:diagrams.loki3.com/BracketList+Icon"/>
    <dgm:cxn modelId="{A997E028-E75E-4DAB-B71F-C774530AE2DC}" type="presOf" srcId="{08781746-3C57-4A7E-AAEC-F8A405EA4CBE}" destId="{814A57DF-5676-48CB-80D2-80F5AD201AE9}" srcOrd="0" destOrd="2" presId="urn:diagrams.loki3.com/BracketList+Icon"/>
    <dgm:cxn modelId="{21618CAF-B5B2-413A-BFF1-37221BE05FD8}" type="presOf" srcId="{A8E62CF2-75E5-4C62-88F1-15C193770734}" destId="{814A57DF-5676-48CB-80D2-80F5AD201AE9}" srcOrd="0" destOrd="7" presId="urn:diagrams.loki3.com/BracketList+Icon"/>
    <dgm:cxn modelId="{C81FE4E6-CC5D-492D-860E-9DD7E00731A4}" type="presOf" srcId="{501B1C8E-4F19-4052-97B7-24BF3577003D}" destId="{814A57DF-5676-48CB-80D2-80F5AD201AE9}" srcOrd="0" destOrd="1" presId="urn:diagrams.loki3.com/BracketList+Icon"/>
    <dgm:cxn modelId="{9973F879-B227-4DB9-877B-2722983CB326}" type="presParOf" srcId="{9F53CEE2-2179-4F3D-9167-5F1F87DE5C04}" destId="{BAAB48DE-D1FD-498B-8EEE-62C390AF946E}" srcOrd="0" destOrd="0" presId="urn:diagrams.loki3.com/BracketList+Icon"/>
    <dgm:cxn modelId="{21D85B67-F786-4599-A7F0-313C4A3D7A35}" type="presParOf" srcId="{BAAB48DE-D1FD-498B-8EEE-62C390AF946E}" destId="{A3C9277F-B245-40D8-A178-DE5191611E15}" srcOrd="0" destOrd="0" presId="urn:diagrams.loki3.com/BracketList+Icon"/>
    <dgm:cxn modelId="{39708238-5117-4B53-BD95-4C1A2524A022}" type="presParOf" srcId="{BAAB48DE-D1FD-498B-8EEE-62C390AF946E}" destId="{A0CA1FAA-9C3B-46E8-A3CC-284C97B3DA19}" srcOrd="1" destOrd="0" presId="urn:diagrams.loki3.com/BracketList+Icon"/>
    <dgm:cxn modelId="{B2DCE51B-8634-4B6E-B40E-8EA85F86F262}" type="presParOf" srcId="{BAAB48DE-D1FD-498B-8EEE-62C390AF946E}" destId="{E42177B0-293C-4EBA-9170-69DA4D826222}" srcOrd="2" destOrd="0" presId="urn:diagrams.loki3.com/BracketList+Icon"/>
    <dgm:cxn modelId="{F82ACF9C-024F-4024-A1C4-0238707DC58C}" type="presParOf" srcId="{BAAB48DE-D1FD-498B-8EEE-62C390AF946E}" destId="{814A57DF-5676-48CB-80D2-80F5AD201AE9}" srcOrd="3" destOrd="0" presId="urn:diagrams.loki3.com/BracketList+Icon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1C74BA-2B49-48F3-ABA3-F025DB4C3FF3}" type="doc">
      <dgm:prSet loTypeId="urn:microsoft.com/office/officeart/2005/8/layout/default#5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tr-TR"/>
        </a:p>
      </dgm:t>
    </dgm:pt>
    <dgm:pt modelId="{27E7B574-CADA-4964-866A-06AB3C00E451}">
      <dgm:prSet phldrT="[Metin]" custT="1"/>
      <dgm:spPr/>
      <dgm:t>
        <a:bodyPr/>
        <a:lstStyle/>
        <a:p>
          <a:r>
            <a:rPr lang="tr-TR" sz="2400" b="1" dirty="0" smtClean="0"/>
            <a:t>Başvuru Süreci</a:t>
          </a:r>
          <a:endParaRPr lang="tr-TR" sz="2400" b="1" dirty="0"/>
        </a:p>
      </dgm:t>
    </dgm:pt>
    <dgm:pt modelId="{9CB62F8F-39FA-461E-A1F8-4FA20456947E}" type="parTrans" cxnId="{9F8AFA43-E8A6-4536-B80F-2D67DD6AF63A}">
      <dgm:prSet/>
      <dgm:spPr/>
      <dgm:t>
        <a:bodyPr/>
        <a:lstStyle/>
        <a:p>
          <a:endParaRPr lang="tr-TR"/>
        </a:p>
      </dgm:t>
    </dgm:pt>
    <dgm:pt modelId="{305CA190-8565-4E46-B093-B91C6465F453}" type="sibTrans" cxnId="{9F8AFA43-E8A6-4536-B80F-2D67DD6AF63A}">
      <dgm:prSet/>
      <dgm:spPr/>
      <dgm:t>
        <a:bodyPr/>
        <a:lstStyle/>
        <a:p>
          <a:endParaRPr lang="tr-TR"/>
        </a:p>
      </dgm:t>
    </dgm:pt>
    <dgm:pt modelId="{09AE3585-0E46-4B8C-A243-3F45EE25819D}">
      <dgm:prSet phldrT="[Metin]" custT="1"/>
      <dgm:spPr/>
      <dgm:t>
        <a:bodyPr/>
        <a:lstStyle/>
        <a:p>
          <a:r>
            <a:rPr lang="tr-TR" sz="2400" b="1" dirty="0" smtClean="0"/>
            <a:t>Değerlendirme Süreci</a:t>
          </a:r>
          <a:endParaRPr lang="tr-TR" sz="2400" b="1" dirty="0"/>
        </a:p>
      </dgm:t>
    </dgm:pt>
    <dgm:pt modelId="{39FD48A7-41BE-4EC8-8905-13191C5EEBDC}" type="parTrans" cxnId="{8228530E-07D7-4AD3-B7CB-4D931D1B186C}">
      <dgm:prSet/>
      <dgm:spPr/>
      <dgm:t>
        <a:bodyPr/>
        <a:lstStyle/>
        <a:p>
          <a:endParaRPr lang="tr-TR"/>
        </a:p>
      </dgm:t>
    </dgm:pt>
    <dgm:pt modelId="{B591BAF1-7633-4074-9CA2-CEAAAAD9144F}" type="sibTrans" cxnId="{8228530E-07D7-4AD3-B7CB-4D931D1B186C}">
      <dgm:prSet/>
      <dgm:spPr/>
      <dgm:t>
        <a:bodyPr/>
        <a:lstStyle/>
        <a:p>
          <a:endParaRPr lang="tr-TR"/>
        </a:p>
      </dgm:t>
    </dgm:pt>
    <dgm:pt modelId="{7BC9B8E7-E6B2-4B85-96FD-8B3504517062}">
      <dgm:prSet phldrT="[Metin]" custT="1"/>
      <dgm:spPr/>
      <dgm:t>
        <a:bodyPr/>
        <a:lstStyle/>
        <a:p>
          <a:r>
            <a:rPr lang="tr-TR" sz="2400" b="1" dirty="0" smtClean="0"/>
            <a:t>Proje Türleri Başlıkları</a:t>
          </a:r>
          <a:endParaRPr lang="tr-TR" sz="2400" b="1" dirty="0"/>
        </a:p>
      </dgm:t>
    </dgm:pt>
    <dgm:pt modelId="{FD6AC0E4-2481-4775-B101-9C5659B74F40}" type="parTrans" cxnId="{D021607C-E5F4-4959-A6AC-C456FB475D66}">
      <dgm:prSet/>
      <dgm:spPr/>
      <dgm:t>
        <a:bodyPr/>
        <a:lstStyle/>
        <a:p>
          <a:endParaRPr lang="tr-TR"/>
        </a:p>
      </dgm:t>
    </dgm:pt>
    <dgm:pt modelId="{805AC206-B610-400E-9C93-C46D34C26FCA}" type="sibTrans" cxnId="{D021607C-E5F4-4959-A6AC-C456FB475D66}">
      <dgm:prSet/>
      <dgm:spPr/>
      <dgm:t>
        <a:bodyPr/>
        <a:lstStyle/>
        <a:p>
          <a:endParaRPr lang="tr-TR"/>
        </a:p>
      </dgm:t>
    </dgm:pt>
    <dgm:pt modelId="{2A874C35-1EFB-477B-B72E-4D76D7D467DC}">
      <dgm:prSet phldrT="[Metin]" custT="1"/>
      <dgm:spPr/>
      <dgm:t>
        <a:bodyPr/>
        <a:lstStyle/>
        <a:p>
          <a:r>
            <a:rPr lang="tr-TR" sz="2400" b="1" dirty="0" smtClean="0"/>
            <a:t>Sözleşme Süreci</a:t>
          </a:r>
          <a:endParaRPr lang="tr-TR" sz="2400" b="1" dirty="0"/>
        </a:p>
      </dgm:t>
    </dgm:pt>
    <dgm:pt modelId="{3194EC5D-EDC0-4887-A5E5-FBBDC82CB77E}" type="parTrans" cxnId="{557E4128-5B38-4237-9051-664B67F3BA31}">
      <dgm:prSet/>
      <dgm:spPr/>
      <dgm:t>
        <a:bodyPr/>
        <a:lstStyle/>
        <a:p>
          <a:endParaRPr lang="tr-TR"/>
        </a:p>
      </dgm:t>
    </dgm:pt>
    <dgm:pt modelId="{2B450BF2-ABFC-41AD-B32E-489E7E93B4A2}" type="sibTrans" cxnId="{557E4128-5B38-4237-9051-664B67F3BA31}">
      <dgm:prSet/>
      <dgm:spPr/>
      <dgm:t>
        <a:bodyPr/>
        <a:lstStyle/>
        <a:p>
          <a:endParaRPr lang="tr-TR"/>
        </a:p>
      </dgm:t>
    </dgm:pt>
    <dgm:pt modelId="{F908E59F-730E-4FDB-AA94-500C585674A7}">
      <dgm:prSet phldrT="[Metin]" custT="1"/>
      <dgm:spPr/>
      <dgm:t>
        <a:bodyPr/>
        <a:lstStyle/>
        <a:p>
          <a:r>
            <a:rPr lang="tr-TR" sz="2400" b="1" dirty="0" smtClean="0"/>
            <a:t>Değerlendirme Kriterleri</a:t>
          </a:r>
          <a:endParaRPr lang="tr-TR" sz="2400" b="1" dirty="0"/>
        </a:p>
      </dgm:t>
    </dgm:pt>
    <dgm:pt modelId="{69B51B19-64D3-41C5-ADEE-C62BA1D5F654}" type="parTrans" cxnId="{7840F320-F3A1-4B3B-81F5-1188EA45CBB8}">
      <dgm:prSet/>
      <dgm:spPr/>
      <dgm:t>
        <a:bodyPr/>
        <a:lstStyle/>
        <a:p>
          <a:endParaRPr lang="tr-TR"/>
        </a:p>
      </dgm:t>
    </dgm:pt>
    <dgm:pt modelId="{2EC48AA2-55DC-4A4B-8CF6-90FE61070ABB}" type="sibTrans" cxnId="{7840F320-F3A1-4B3B-81F5-1188EA45CBB8}">
      <dgm:prSet/>
      <dgm:spPr/>
      <dgm:t>
        <a:bodyPr/>
        <a:lstStyle/>
        <a:p>
          <a:endParaRPr lang="tr-TR"/>
        </a:p>
      </dgm:t>
    </dgm:pt>
    <dgm:pt modelId="{47E943DF-BFEF-4998-BAD3-253C68D980A3}">
      <dgm:prSet phldrT="[Metin]" custT="1"/>
      <dgm:spPr/>
      <dgm:t>
        <a:bodyPr/>
        <a:lstStyle/>
        <a:p>
          <a:r>
            <a:rPr lang="tr-TR" sz="2400" b="1" dirty="0" smtClean="0"/>
            <a:t>E-imza</a:t>
          </a:r>
          <a:endParaRPr lang="tr-TR" sz="2400" b="1" dirty="0"/>
        </a:p>
      </dgm:t>
    </dgm:pt>
    <dgm:pt modelId="{DB8D931C-7C45-463B-ABB9-5D8FB0A0C420}" type="parTrans" cxnId="{6F4D5274-E8D9-436C-BBE9-01B872372EBD}">
      <dgm:prSet/>
      <dgm:spPr/>
      <dgm:t>
        <a:bodyPr/>
        <a:lstStyle/>
        <a:p>
          <a:endParaRPr lang="tr-TR"/>
        </a:p>
      </dgm:t>
    </dgm:pt>
    <dgm:pt modelId="{95D347D0-9AE3-4F47-9B60-C289FBD37241}" type="sibTrans" cxnId="{6F4D5274-E8D9-436C-BBE9-01B872372EBD}">
      <dgm:prSet/>
      <dgm:spPr/>
      <dgm:t>
        <a:bodyPr/>
        <a:lstStyle/>
        <a:p>
          <a:endParaRPr lang="tr-TR"/>
        </a:p>
      </dgm:t>
    </dgm:pt>
    <dgm:pt modelId="{E22C687F-DEC0-4FFA-84BE-33316EEB9150}">
      <dgm:prSet phldrT="[Metin]" custT="1"/>
      <dgm:spPr/>
      <dgm:t>
        <a:bodyPr/>
        <a:lstStyle/>
        <a:p>
          <a:r>
            <a:rPr lang="tr-TR" sz="2400" b="1" dirty="0" smtClean="0"/>
            <a:t>Proje Teşvik İkramiyesi</a:t>
          </a:r>
        </a:p>
        <a:p>
          <a:r>
            <a:rPr lang="tr-TR" sz="2400" b="1" dirty="0" smtClean="0"/>
            <a:t>(PTİ)</a:t>
          </a:r>
          <a:endParaRPr lang="tr-TR" sz="2400" b="1" dirty="0"/>
        </a:p>
      </dgm:t>
    </dgm:pt>
    <dgm:pt modelId="{12F668B5-6546-4D97-96B6-9F0ABD3E125F}" type="parTrans" cxnId="{F0B9EFE2-DA1B-4010-930B-C369E0DB885A}">
      <dgm:prSet/>
      <dgm:spPr/>
      <dgm:t>
        <a:bodyPr/>
        <a:lstStyle/>
        <a:p>
          <a:endParaRPr lang="tr-TR"/>
        </a:p>
      </dgm:t>
    </dgm:pt>
    <dgm:pt modelId="{916DFA1F-92B8-4F1C-B98B-DD24B18D9814}" type="sibTrans" cxnId="{F0B9EFE2-DA1B-4010-930B-C369E0DB885A}">
      <dgm:prSet/>
      <dgm:spPr/>
      <dgm:t>
        <a:bodyPr/>
        <a:lstStyle/>
        <a:p>
          <a:endParaRPr lang="tr-TR"/>
        </a:p>
      </dgm:t>
    </dgm:pt>
    <dgm:pt modelId="{1DEA1E7C-8030-4515-8EC9-9210E3BE42E4}">
      <dgm:prSet phldrT="[Metin]" custT="1"/>
      <dgm:spPr/>
      <dgm:t>
        <a:bodyPr/>
        <a:lstStyle/>
        <a:p>
          <a:r>
            <a:rPr lang="tr-TR" sz="2400" b="1" dirty="0" smtClean="0"/>
            <a:t>İl Milli Eğitim Müdürlüğü Ar-Ge Sorumluları</a:t>
          </a:r>
        </a:p>
        <a:p>
          <a:endParaRPr lang="tr-TR" sz="2400" b="1" dirty="0"/>
        </a:p>
      </dgm:t>
    </dgm:pt>
    <dgm:pt modelId="{326F8539-75F5-4F9C-BDF6-B8128DBFD658}" type="parTrans" cxnId="{1D41C8BB-C96D-457C-9FDB-B25FA2E713AA}">
      <dgm:prSet/>
      <dgm:spPr/>
      <dgm:t>
        <a:bodyPr/>
        <a:lstStyle/>
        <a:p>
          <a:endParaRPr lang="tr-TR"/>
        </a:p>
      </dgm:t>
    </dgm:pt>
    <dgm:pt modelId="{C19941C3-AA75-467C-B665-ACE342273311}" type="sibTrans" cxnId="{1D41C8BB-C96D-457C-9FDB-B25FA2E713AA}">
      <dgm:prSet/>
      <dgm:spPr/>
      <dgm:t>
        <a:bodyPr/>
        <a:lstStyle/>
        <a:p>
          <a:endParaRPr lang="tr-TR"/>
        </a:p>
      </dgm:t>
    </dgm:pt>
    <dgm:pt modelId="{B1A7BEAD-6AD9-4495-B8B4-E82289EA2F33}">
      <dgm:prSet phldrT="[Metin]" custT="1"/>
      <dgm:spPr/>
      <dgm:t>
        <a:bodyPr/>
        <a:lstStyle/>
        <a:p>
          <a:r>
            <a:rPr lang="tr-TR" sz="2400" b="1" dirty="0" smtClean="0"/>
            <a:t>Proje Üst Limit</a:t>
          </a:r>
          <a:endParaRPr lang="tr-TR" sz="2400" b="1" dirty="0"/>
        </a:p>
      </dgm:t>
    </dgm:pt>
    <dgm:pt modelId="{91932629-0137-4C6D-ABFB-787134E50307}" type="parTrans" cxnId="{D788471A-2C6A-4F2A-BF3A-D0C03D8FEB22}">
      <dgm:prSet/>
      <dgm:spPr/>
      <dgm:t>
        <a:bodyPr/>
        <a:lstStyle/>
        <a:p>
          <a:endParaRPr lang="tr-TR"/>
        </a:p>
      </dgm:t>
    </dgm:pt>
    <dgm:pt modelId="{9A86B8A2-54B8-4AA3-955D-C48EDB572A72}" type="sibTrans" cxnId="{D788471A-2C6A-4F2A-BF3A-D0C03D8FEB22}">
      <dgm:prSet/>
      <dgm:spPr/>
      <dgm:t>
        <a:bodyPr/>
        <a:lstStyle/>
        <a:p>
          <a:endParaRPr lang="tr-TR"/>
        </a:p>
      </dgm:t>
    </dgm:pt>
    <dgm:pt modelId="{68FA5188-C3BD-4350-B1B5-AFA7DDB0C4EC}" type="pres">
      <dgm:prSet presAssocID="{381C74BA-2B49-48F3-ABA3-F025DB4C3FF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347C81C-1131-47FB-A3F7-CF4AC99E53B4}" type="pres">
      <dgm:prSet presAssocID="{27E7B574-CADA-4964-866A-06AB3C00E451}" presName="node" presStyleLbl="node1" presStyleIdx="0" presStyleCnt="9" custLinFactNeighborX="2230" custLinFactNeighborY="-19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9D61195-658B-46D9-8193-E8B16E8B3DC5}" type="pres">
      <dgm:prSet presAssocID="{305CA190-8565-4E46-B093-B91C6465F453}" presName="sibTrans" presStyleCnt="0"/>
      <dgm:spPr/>
    </dgm:pt>
    <dgm:pt modelId="{67E34E11-7183-4B79-82F2-8CA23C61CC47}" type="pres">
      <dgm:prSet presAssocID="{09AE3585-0E46-4B8C-A243-3F45EE25819D}" presName="node" presStyleLbl="node1" presStyleIdx="1" presStyleCnt="9" custLinFactNeighborX="-773" custLinFactNeighborY="-5592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CD1352F-A082-4C08-B6DA-1AED7F482232}" type="pres">
      <dgm:prSet presAssocID="{B591BAF1-7633-4074-9CA2-CEAAAAD9144F}" presName="sibTrans" presStyleCnt="0"/>
      <dgm:spPr/>
    </dgm:pt>
    <dgm:pt modelId="{3C4BC0C3-321E-413C-8E07-45D271833F7A}" type="pres">
      <dgm:prSet presAssocID="{47E943DF-BFEF-4998-BAD3-253C68D980A3}" presName="node" presStyleLbl="node1" presStyleIdx="2" presStyleCnt="9" custLinFactNeighborX="-773" custLinFactNeighborY="-5592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5D77054-00F7-4437-B2D8-A8B9F05A273D}" type="pres">
      <dgm:prSet presAssocID="{95D347D0-9AE3-4F47-9B60-C289FBD37241}" presName="sibTrans" presStyleCnt="0"/>
      <dgm:spPr/>
    </dgm:pt>
    <dgm:pt modelId="{98B3CF0F-D435-4141-9E19-8E8A3BCC3ABC}" type="pres">
      <dgm:prSet presAssocID="{E22C687F-DEC0-4FFA-84BE-33316EEB9150}" presName="node" presStyleLbl="node1" presStyleIdx="3" presStyleCnt="9" custLinFactNeighborX="2230" custLinFactNeighborY="-561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E9838B0-4933-4A0B-A279-246940614F98}" type="pres">
      <dgm:prSet presAssocID="{916DFA1F-92B8-4F1C-B98B-DD24B18D9814}" presName="sibTrans" presStyleCnt="0"/>
      <dgm:spPr/>
    </dgm:pt>
    <dgm:pt modelId="{AC30BB01-E497-479D-828D-9606FABD45B6}" type="pres">
      <dgm:prSet presAssocID="{1DEA1E7C-8030-4515-8EC9-9210E3BE42E4}" presName="node" presStyleLbl="node1" presStyleIdx="4" presStyleCnt="9" custLinFactNeighborX="1456" custLinFactNeighborY="-561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22019B0-3678-4D87-BA02-8BA8ED403209}" type="pres">
      <dgm:prSet presAssocID="{C19941C3-AA75-467C-B665-ACE342273311}" presName="sibTrans" presStyleCnt="0"/>
      <dgm:spPr/>
    </dgm:pt>
    <dgm:pt modelId="{931D7099-E76A-428A-AC6C-CBE3923C5998}" type="pres">
      <dgm:prSet presAssocID="{B1A7BEAD-6AD9-4495-B8B4-E82289EA2F33}" presName="node" presStyleLbl="node1" presStyleIdx="5" presStyleCnt="9" custLinFactNeighborX="681" custLinFactNeighborY="-561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E776F24-7A94-4A74-8A4C-0398365200F8}" type="pres">
      <dgm:prSet presAssocID="{9A86B8A2-54B8-4AA3-955D-C48EDB572A72}" presName="sibTrans" presStyleCnt="0"/>
      <dgm:spPr/>
    </dgm:pt>
    <dgm:pt modelId="{F09796D7-F246-4651-AFC5-1C843FE311A8}" type="pres">
      <dgm:prSet presAssocID="{7BC9B8E7-E6B2-4B85-96FD-8B3504517062}" presName="node" presStyleLbl="node1" presStyleIdx="6" presStyleCnt="9" custLinFactNeighborX="2230" custLinFactNeighborY="-1103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67B93F-87A0-4E8C-A54D-47CFBD736EC5}" type="pres">
      <dgm:prSet presAssocID="{805AC206-B610-400E-9C93-C46D34C26FCA}" presName="sibTrans" presStyleCnt="0"/>
      <dgm:spPr/>
    </dgm:pt>
    <dgm:pt modelId="{1AC58A60-9466-4D42-95B8-E24B81775B67}" type="pres">
      <dgm:prSet presAssocID="{2A874C35-1EFB-477B-B72E-4D76D7D467DC}" presName="node" presStyleLbl="node1" presStyleIdx="7" presStyleCnt="9" custLinFactNeighborX="1456" custLinFactNeighborY="-1103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4144B9B-C7E7-4E9F-A239-B71AC469E19C}" type="pres">
      <dgm:prSet presAssocID="{2B450BF2-ABFC-41AD-B32E-489E7E93B4A2}" presName="sibTrans" presStyleCnt="0"/>
      <dgm:spPr/>
    </dgm:pt>
    <dgm:pt modelId="{41D1181E-F230-4F3E-9D28-CAD711C73B93}" type="pres">
      <dgm:prSet presAssocID="{F908E59F-730E-4FDB-AA94-500C585674A7}" presName="node" presStyleLbl="node1" presStyleIdx="8" presStyleCnt="9" custLinFactNeighborX="-2353" custLinFactNeighborY="-1103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021607C-E5F4-4959-A6AC-C456FB475D66}" srcId="{381C74BA-2B49-48F3-ABA3-F025DB4C3FF3}" destId="{7BC9B8E7-E6B2-4B85-96FD-8B3504517062}" srcOrd="6" destOrd="0" parTransId="{FD6AC0E4-2481-4775-B101-9C5659B74F40}" sibTransId="{805AC206-B610-400E-9C93-C46D34C26FCA}"/>
    <dgm:cxn modelId="{D67FC881-02A8-4DEE-99AC-C119ECFF1CAE}" type="presOf" srcId="{1DEA1E7C-8030-4515-8EC9-9210E3BE42E4}" destId="{AC30BB01-E497-479D-828D-9606FABD45B6}" srcOrd="0" destOrd="0" presId="urn:microsoft.com/office/officeart/2005/8/layout/default#5"/>
    <dgm:cxn modelId="{1D41C8BB-C96D-457C-9FDB-B25FA2E713AA}" srcId="{381C74BA-2B49-48F3-ABA3-F025DB4C3FF3}" destId="{1DEA1E7C-8030-4515-8EC9-9210E3BE42E4}" srcOrd="4" destOrd="0" parTransId="{326F8539-75F5-4F9C-BDF6-B8128DBFD658}" sibTransId="{C19941C3-AA75-467C-B665-ACE342273311}"/>
    <dgm:cxn modelId="{9F8AFA43-E8A6-4536-B80F-2D67DD6AF63A}" srcId="{381C74BA-2B49-48F3-ABA3-F025DB4C3FF3}" destId="{27E7B574-CADA-4964-866A-06AB3C00E451}" srcOrd="0" destOrd="0" parTransId="{9CB62F8F-39FA-461E-A1F8-4FA20456947E}" sibTransId="{305CA190-8565-4E46-B093-B91C6465F453}"/>
    <dgm:cxn modelId="{557E4128-5B38-4237-9051-664B67F3BA31}" srcId="{381C74BA-2B49-48F3-ABA3-F025DB4C3FF3}" destId="{2A874C35-1EFB-477B-B72E-4D76D7D467DC}" srcOrd="7" destOrd="0" parTransId="{3194EC5D-EDC0-4887-A5E5-FBBDC82CB77E}" sibTransId="{2B450BF2-ABFC-41AD-B32E-489E7E93B4A2}"/>
    <dgm:cxn modelId="{4651416B-5FC1-4508-B199-0361AF6CD78E}" type="presOf" srcId="{09AE3585-0E46-4B8C-A243-3F45EE25819D}" destId="{67E34E11-7183-4B79-82F2-8CA23C61CC47}" srcOrd="0" destOrd="0" presId="urn:microsoft.com/office/officeart/2005/8/layout/default#5"/>
    <dgm:cxn modelId="{EE0F881E-8139-4C5C-B185-8D0B132A391C}" type="presOf" srcId="{381C74BA-2B49-48F3-ABA3-F025DB4C3FF3}" destId="{68FA5188-C3BD-4350-B1B5-AFA7DDB0C4EC}" srcOrd="0" destOrd="0" presId="urn:microsoft.com/office/officeart/2005/8/layout/default#5"/>
    <dgm:cxn modelId="{DDB06600-25C7-4E04-975B-5FD068B7ACF0}" type="presOf" srcId="{B1A7BEAD-6AD9-4495-B8B4-E82289EA2F33}" destId="{931D7099-E76A-428A-AC6C-CBE3923C5998}" srcOrd="0" destOrd="0" presId="urn:microsoft.com/office/officeart/2005/8/layout/default#5"/>
    <dgm:cxn modelId="{73099090-0433-42B4-AA0A-35B1B1757559}" type="presOf" srcId="{7BC9B8E7-E6B2-4B85-96FD-8B3504517062}" destId="{F09796D7-F246-4651-AFC5-1C843FE311A8}" srcOrd="0" destOrd="0" presId="urn:microsoft.com/office/officeart/2005/8/layout/default#5"/>
    <dgm:cxn modelId="{548D2F37-BDFE-4576-97D0-DD8B116338AD}" type="presOf" srcId="{2A874C35-1EFB-477B-B72E-4D76D7D467DC}" destId="{1AC58A60-9466-4D42-95B8-E24B81775B67}" srcOrd="0" destOrd="0" presId="urn:microsoft.com/office/officeart/2005/8/layout/default#5"/>
    <dgm:cxn modelId="{D788471A-2C6A-4F2A-BF3A-D0C03D8FEB22}" srcId="{381C74BA-2B49-48F3-ABA3-F025DB4C3FF3}" destId="{B1A7BEAD-6AD9-4495-B8B4-E82289EA2F33}" srcOrd="5" destOrd="0" parTransId="{91932629-0137-4C6D-ABFB-787134E50307}" sibTransId="{9A86B8A2-54B8-4AA3-955D-C48EDB572A72}"/>
    <dgm:cxn modelId="{F0B9EFE2-DA1B-4010-930B-C369E0DB885A}" srcId="{381C74BA-2B49-48F3-ABA3-F025DB4C3FF3}" destId="{E22C687F-DEC0-4FFA-84BE-33316EEB9150}" srcOrd="3" destOrd="0" parTransId="{12F668B5-6546-4D97-96B6-9F0ABD3E125F}" sibTransId="{916DFA1F-92B8-4F1C-B98B-DD24B18D9814}"/>
    <dgm:cxn modelId="{18124ABB-21F9-4FF7-AB18-1B3D040C2AE7}" type="presOf" srcId="{E22C687F-DEC0-4FFA-84BE-33316EEB9150}" destId="{98B3CF0F-D435-4141-9E19-8E8A3BCC3ABC}" srcOrd="0" destOrd="0" presId="urn:microsoft.com/office/officeart/2005/8/layout/default#5"/>
    <dgm:cxn modelId="{8228530E-07D7-4AD3-B7CB-4D931D1B186C}" srcId="{381C74BA-2B49-48F3-ABA3-F025DB4C3FF3}" destId="{09AE3585-0E46-4B8C-A243-3F45EE25819D}" srcOrd="1" destOrd="0" parTransId="{39FD48A7-41BE-4EC8-8905-13191C5EEBDC}" sibTransId="{B591BAF1-7633-4074-9CA2-CEAAAAD9144F}"/>
    <dgm:cxn modelId="{80BDF5FE-EE03-4D4C-8162-A85B3CD72B2B}" type="presOf" srcId="{47E943DF-BFEF-4998-BAD3-253C68D980A3}" destId="{3C4BC0C3-321E-413C-8E07-45D271833F7A}" srcOrd="0" destOrd="0" presId="urn:microsoft.com/office/officeart/2005/8/layout/default#5"/>
    <dgm:cxn modelId="{FDCB4F72-9C66-4F4F-8ADF-3FA545DC924C}" type="presOf" srcId="{F908E59F-730E-4FDB-AA94-500C585674A7}" destId="{41D1181E-F230-4F3E-9D28-CAD711C73B93}" srcOrd="0" destOrd="0" presId="urn:microsoft.com/office/officeart/2005/8/layout/default#5"/>
    <dgm:cxn modelId="{6F4D5274-E8D9-436C-BBE9-01B872372EBD}" srcId="{381C74BA-2B49-48F3-ABA3-F025DB4C3FF3}" destId="{47E943DF-BFEF-4998-BAD3-253C68D980A3}" srcOrd="2" destOrd="0" parTransId="{DB8D931C-7C45-463B-ABB9-5D8FB0A0C420}" sibTransId="{95D347D0-9AE3-4F47-9B60-C289FBD37241}"/>
    <dgm:cxn modelId="{7840F320-F3A1-4B3B-81F5-1188EA45CBB8}" srcId="{381C74BA-2B49-48F3-ABA3-F025DB4C3FF3}" destId="{F908E59F-730E-4FDB-AA94-500C585674A7}" srcOrd="8" destOrd="0" parTransId="{69B51B19-64D3-41C5-ADEE-C62BA1D5F654}" sibTransId="{2EC48AA2-55DC-4A4B-8CF6-90FE61070ABB}"/>
    <dgm:cxn modelId="{BFF84D9B-A7BA-4C7F-8290-E4052AAA4459}" type="presOf" srcId="{27E7B574-CADA-4964-866A-06AB3C00E451}" destId="{7347C81C-1131-47FB-A3F7-CF4AC99E53B4}" srcOrd="0" destOrd="0" presId="urn:microsoft.com/office/officeart/2005/8/layout/default#5"/>
    <dgm:cxn modelId="{E7530889-6168-4465-902F-58AA6F21AB89}" type="presParOf" srcId="{68FA5188-C3BD-4350-B1B5-AFA7DDB0C4EC}" destId="{7347C81C-1131-47FB-A3F7-CF4AC99E53B4}" srcOrd="0" destOrd="0" presId="urn:microsoft.com/office/officeart/2005/8/layout/default#5"/>
    <dgm:cxn modelId="{1B5E93CD-1340-4037-AEBA-098304F1909E}" type="presParOf" srcId="{68FA5188-C3BD-4350-B1B5-AFA7DDB0C4EC}" destId="{89D61195-658B-46D9-8193-E8B16E8B3DC5}" srcOrd="1" destOrd="0" presId="urn:microsoft.com/office/officeart/2005/8/layout/default#5"/>
    <dgm:cxn modelId="{72342B11-AABC-49DC-88E4-9491DC07C3F1}" type="presParOf" srcId="{68FA5188-C3BD-4350-B1B5-AFA7DDB0C4EC}" destId="{67E34E11-7183-4B79-82F2-8CA23C61CC47}" srcOrd="2" destOrd="0" presId="urn:microsoft.com/office/officeart/2005/8/layout/default#5"/>
    <dgm:cxn modelId="{11E1759E-37E3-4252-AE48-8CDA33D00691}" type="presParOf" srcId="{68FA5188-C3BD-4350-B1B5-AFA7DDB0C4EC}" destId="{DCD1352F-A082-4C08-B6DA-1AED7F482232}" srcOrd="3" destOrd="0" presId="urn:microsoft.com/office/officeart/2005/8/layout/default#5"/>
    <dgm:cxn modelId="{BB678E6A-A04A-4BAE-A4A6-F298CCB2B1B7}" type="presParOf" srcId="{68FA5188-C3BD-4350-B1B5-AFA7DDB0C4EC}" destId="{3C4BC0C3-321E-413C-8E07-45D271833F7A}" srcOrd="4" destOrd="0" presId="urn:microsoft.com/office/officeart/2005/8/layout/default#5"/>
    <dgm:cxn modelId="{906AA566-9014-45BD-A8F4-F5A9648139BF}" type="presParOf" srcId="{68FA5188-C3BD-4350-B1B5-AFA7DDB0C4EC}" destId="{B5D77054-00F7-4437-B2D8-A8B9F05A273D}" srcOrd="5" destOrd="0" presId="urn:microsoft.com/office/officeart/2005/8/layout/default#5"/>
    <dgm:cxn modelId="{CE0E574B-1F6D-42EA-82B2-1E6BEAD30145}" type="presParOf" srcId="{68FA5188-C3BD-4350-B1B5-AFA7DDB0C4EC}" destId="{98B3CF0F-D435-4141-9E19-8E8A3BCC3ABC}" srcOrd="6" destOrd="0" presId="urn:microsoft.com/office/officeart/2005/8/layout/default#5"/>
    <dgm:cxn modelId="{69AFE856-942B-4AED-894E-51EF69868659}" type="presParOf" srcId="{68FA5188-C3BD-4350-B1B5-AFA7DDB0C4EC}" destId="{3E9838B0-4933-4A0B-A279-246940614F98}" srcOrd="7" destOrd="0" presId="urn:microsoft.com/office/officeart/2005/8/layout/default#5"/>
    <dgm:cxn modelId="{049EEF63-2FC6-478C-8DBF-94EB3BBC0370}" type="presParOf" srcId="{68FA5188-C3BD-4350-B1B5-AFA7DDB0C4EC}" destId="{AC30BB01-E497-479D-828D-9606FABD45B6}" srcOrd="8" destOrd="0" presId="urn:microsoft.com/office/officeart/2005/8/layout/default#5"/>
    <dgm:cxn modelId="{C71BFF6E-9B16-469D-9587-1B4B480C9DCC}" type="presParOf" srcId="{68FA5188-C3BD-4350-B1B5-AFA7DDB0C4EC}" destId="{622019B0-3678-4D87-BA02-8BA8ED403209}" srcOrd="9" destOrd="0" presId="urn:microsoft.com/office/officeart/2005/8/layout/default#5"/>
    <dgm:cxn modelId="{52A2D492-EDBF-436F-98A7-5946C1A17D08}" type="presParOf" srcId="{68FA5188-C3BD-4350-B1B5-AFA7DDB0C4EC}" destId="{931D7099-E76A-428A-AC6C-CBE3923C5998}" srcOrd="10" destOrd="0" presId="urn:microsoft.com/office/officeart/2005/8/layout/default#5"/>
    <dgm:cxn modelId="{5F16E14E-F905-44F9-B7FC-F744B1C51DCD}" type="presParOf" srcId="{68FA5188-C3BD-4350-B1B5-AFA7DDB0C4EC}" destId="{BE776F24-7A94-4A74-8A4C-0398365200F8}" srcOrd="11" destOrd="0" presId="urn:microsoft.com/office/officeart/2005/8/layout/default#5"/>
    <dgm:cxn modelId="{EF957773-3345-420C-B40E-83032D2D4BA5}" type="presParOf" srcId="{68FA5188-C3BD-4350-B1B5-AFA7DDB0C4EC}" destId="{F09796D7-F246-4651-AFC5-1C843FE311A8}" srcOrd="12" destOrd="0" presId="urn:microsoft.com/office/officeart/2005/8/layout/default#5"/>
    <dgm:cxn modelId="{4E22D454-0952-4262-852B-EAAC89C5EA0C}" type="presParOf" srcId="{68FA5188-C3BD-4350-B1B5-AFA7DDB0C4EC}" destId="{5D67B93F-87A0-4E8C-A54D-47CFBD736EC5}" srcOrd="13" destOrd="0" presId="urn:microsoft.com/office/officeart/2005/8/layout/default#5"/>
    <dgm:cxn modelId="{B6BFAC5F-A18E-4028-A961-E8F0619776A9}" type="presParOf" srcId="{68FA5188-C3BD-4350-B1B5-AFA7DDB0C4EC}" destId="{1AC58A60-9466-4D42-95B8-E24B81775B67}" srcOrd="14" destOrd="0" presId="urn:microsoft.com/office/officeart/2005/8/layout/default#5"/>
    <dgm:cxn modelId="{E93ACDE6-D0E2-4A65-AD2B-583B651FA1CE}" type="presParOf" srcId="{68FA5188-C3BD-4350-B1B5-AFA7DDB0C4EC}" destId="{F4144B9B-C7E7-4E9F-A239-B71AC469E19C}" srcOrd="15" destOrd="0" presId="urn:microsoft.com/office/officeart/2005/8/layout/default#5"/>
    <dgm:cxn modelId="{EA6E92AD-520F-43F0-BF3D-852C304D38DB}" type="presParOf" srcId="{68FA5188-C3BD-4350-B1B5-AFA7DDB0C4EC}" destId="{41D1181E-F230-4F3E-9D28-CAD711C73B93}" srcOrd="16" destOrd="0" presId="urn:microsoft.com/office/officeart/2005/8/layout/default#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E2B383-BD46-4962-9527-0AD35A27207D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3E265A03-50C3-4913-9147-9C5311B77D38}">
      <dgm:prSet phldrT="[Metin]" custT="1"/>
      <dgm:spPr/>
      <dgm:t>
        <a:bodyPr/>
        <a:lstStyle/>
        <a:p>
          <a:r>
            <a:rPr lang="tr-TR" sz="2400" b="1" dirty="0" smtClean="0"/>
            <a:t>http://bilimiz.tubitak.gov.tr üzerinden her okul için sadece bir kişi proje yürütücüsü olarak başvuru yapabilir.</a:t>
          </a:r>
          <a:endParaRPr lang="tr-TR" sz="2400" b="1" dirty="0"/>
        </a:p>
      </dgm:t>
    </dgm:pt>
    <dgm:pt modelId="{11BD406C-8756-4952-8005-38BB55DF628F}" type="parTrans" cxnId="{DCF4C353-E9E4-4668-A977-5EE18DB4CDDB}">
      <dgm:prSet/>
      <dgm:spPr/>
      <dgm:t>
        <a:bodyPr/>
        <a:lstStyle/>
        <a:p>
          <a:endParaRPr lang="tr-TR"/>
        </a:p>
      </dgm:t>
    </dgm:pt>
    <dgm:pt modelId="{9AE5C3FE-D79F-4C7B-9123-82277B609E22}" type="sibTrans" cxnId="{DCF4C353-E9E4-4668-A977-5EE18DB4CDDB}">
      <dgm:prSet/>
      <dgm:spPr/>
      <dgm:t>
        <a:bodyPr/>
        <a:lstStyle/>
        <a:p>
          <a:endParaRPr lang="tr-TR"/>
        </a:p>
      </dgm:t>
    </dgm:pt>
    <dgm:pt modelId="{3AB4F19A-48A3-4231-B121-CC44E83DAAEF}">
      <dgm:prSet phldrT="[Metin]" custT="1"/>
      <dgm:spPr/>
      <dgm:t>
        <a:bodyPr/>
        <a:lstStyle/>
        <a:p>
          <a:r>
            <a:rPr lang="tr-TR" sz="2400" b="1" dirty="0" smtClean="0"/>
            <a:t>Bilim Fuarı en az 1 gün, en fazla 2 gün olabilir</a:t>
          </a:r>
          <a:endParaRPr lang="tr-TR" sz="2400" b="1" dirty="0"/>
        </a:p>
      </dgm:t>
    </dgm:pt>
    <dgm:pt modelId="{BF31D408-4650-4349-92D0-75CC73083909}" type="parTrans" cxnId="{D8EC8CBC-6D09-4DA7-B083-50BB238AD0A5}">
      <dgm:prSet/>
      <dgm:spPr/>
      <dgm:t>
        <a:bodyPr/>
        <a:lstStyle/>
        <a:p>
          <a:endParaRPr lang="tr-TR"/>
        </a:p>
      </dgm:t>
    </dgm:pt>
    <dgm:pt modelId="{BB5C1CD8-689F-4433-A542-CFADB91663A6}" type="sibTrans" cxnId="{D8EC8CBC-6D09-4DA7-B083-50BB238AD0A5}">
      <dgm:prSet/>
      <dgm:spPr/>
      <dgm:t>
        <a:bodyPr/>
        <a:lstStyle/>
        <a:p>
          <a:endParaRPr lang="tr-TR"/>
        </a:p>
      </dgm:t>
    </dgm:pt>
    <dgm:pt modelId="{141363E5-9467-437B-9E9C-9E698A1E93BC}">
      <dgm:prSet phldrT="[Metin]" custT="1"/>
      <dgm:spPr/>
      <dgm:t>
        <a:bodyPr/>
        <a:lstStyle/>
        <a:p>
          <a:r>
            <a:rPr lang="tr-TR" sz="2400" b="1" dirty="0" smtClean="0"/>
            <a:t>Tam zamanlı sözleşmeli öğretmenler (En az 5 yıl kadro karşılığı sözleşmeli) proje yürütücüsü olabilir ancak </a:t>
          </a:r>
          <a:r>
            <a:rPr lang="tr-TR" sz="2400" b="1" u="sng" dirty="0" smtClean="0"/>
            <a:t>ders saati karşılığı görevlendirilmiş olan öğretmenler ve ücretli öğretmenler proje yürütücüsü olamaz.</a:t>
          </a:r>
          <a:endParaRPr lang="tr-TR" sz="2400" b="1" dirty="0"/>
        </a:p>
      </dgm:t>
    </dgm:pt>
    <dgm:pt modelId="{76936EB4-3048-492A-87BD-24943AF9C4CD}" type="parTrans" cxnId="{A5028532-E6D8-4C34-83FF-7B7F399A91BA}">
      <dgm:prSet/>
      <dgm:spPr/>
      <dgm:t>
        <a:bodyPr/>
        <a:lstStyle/>
        <a:p>
          <a:endParaRPr lang="tr-TR"/>
        </a:p>
      </dgm:t>
    </dgm:pt>
    <dgm:pt modelId="{AAC151B6-0AD0-4C3D-96BD-1A8EFB78E31A}" type="sibTrans" cxnId="{A5028532-E6D8-4C34-83FF-7B7F399A91BA}">
      <dgm:prSet/>
      <dgm:spPr/>
      <dgm:t>
        <a:bodyPr/>
        <a:lstStyle/>
        <a:p>
          <a:endParaRPr lang="tr-TR"/>
        </a:p>
      </dgm:t>
    </dgm:pt>
    <dgm:pt modelId="{FB126AB7-E95A-492A-B22D-43A5515ED286}" type="pres">
      <dgm:prSet presAssocID="{ADE2B383-BD46-4962-9527-0AD35A27207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BE4AFB49-6C92-4907-AB32-D957AEA13C3A}" type="pres">
      <dgm:prSet presAssocID="{ADE2B383-BD46-4962-9527-0AD35A27207D}" presName="Name1" presStyleCnt="0"/>
      <dgm:spPr/>
    </dgm:pt>
    <dgm:pt modelId="{2B693BB6-63B1-4B32-9D50-25DCFE4497EB}" type="pres">
      <dgm:prSet presAssocID="{ADE2B383-BD46-4962-9527-0AD35A27207D}" presName="cycle" presStyleCnt="0"/>
      <dgm:spPr/>
    </dgm:pt>
    <dgm:pt modelId="{76F7A937-821D-4205-855A-57D00B066461}" type="pres">
      <dgm:prSet presAssocID="{ADE2B383-BD46-4962-9527-0AD35A27207D}" presName="srcNode" presStyleLbl="node1" presStyleIdx="0" presStyleCnt="3"/>
      <dgm:spPr/>
    </dgm:pt>
    <dgm:pt modelId="{3829064A-09F6-444B-94BF-78086C92344B}" type="pres">
      <dgm:prSet presAssocID="{ADE2B383-BD46-4962-9527-0AD35A27207D}" presName="conn" presStyleLbl="parChTrans1D2" presStyleIdx="0" presStyleCnt="1"/>
      <dgm:spPr/>
      <dgm:t>
        <a:bodyPr/>
        <a:lstStyle/>
        <a:p>
          <a:endParaRPr lang="tr-TR"/>
        </a:p>
      </dgm:t>
    </dgm:pt>
    <dgm:pt modelId="{6B1A111D-3FF3-4409-9069-2B191599CC32}" type="pres">
      <dgm:prSet presAssocID="{ADE2B383-BD46-4962-9527-0AD35A27207D}" presName="extraNode" presStyleLbl="node1" presStyleIdx="0" presStyleCnt="3"/>
      <dgm:spPr/>
    </dgm:pt>
    <dgm:pt modelId="{C9658A8A-32CC-4D67-AAC7-3003AB7D95D8}" type="pres">
      <dgm:prSet presAssocID="{ADE2B383-BD46-4962-9527-0AD35A27207D}" presName="dstNode" presStyleLbl="node1" presStyleIdx="0" presStyleCnt="3"/>
      <dgm:spPr/>
    </dgm:pt>
    <dgm:pt modelId="{4EFFE0B8-7568-4CB8-9A4F-755923DE9266}" type="pres">
      <dgm:prSet presAssocID="{3E265A03-50C3-4913-9147-9C5311B77D38}" presName="text_1" presStyleLbl="node1" presStyleIdx="0" presStyleCnt="3" custScaleY="13160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5933511-AADE-4DE0-A1BE-9B85E6F41A74}" type="pres">
      <dgm:prSet presAssocID="{3E265A03-50C3-4913-9147-9C5311B77D38}" presName="accent_1" presStyleCnt="0"/>
      <dgm:spPr/>
    </dgm:pt>
    <dgm:pt modelId="{6777431B-6C45-48B0-925D-3F97CB019725}" type="pres">
      <dgm:prSet presAssocID="{3E265A03-50C3-4913-9147-9C5311B77D38}" presName="accentRepeatNode" presStyleLbl="solidFgAcc1" presStyleIdx="0" presStyleCnt="3"/>
      <dgm:spPr/>
    </dgm:pt>
    <dgm:pt modelId="{36C122A6-208B-43B3-9AB0-948A17FE932D}" type="pres">
      <dgm:prSet presAssocID="{3AB4F19A-48A3-4231-B121-CC44E83DAAEF}" presName="text_2" presStyleLbl="node1" presStyleIdx="1" presStyleCnt="3" custScaleY="13160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C5BA798-4DD4-472F-9101-00FF5E320AE6}" type="pres">
      <dgm:prSet presAssocID="{3AB4F19A-48A3-4231-B121-CC44E83DAAEF}" presName="accent_2" presStyleCnt="0"/>
      <dgm:spPr/>
    </dgm:pt>
    <dgm:pt modelId="{F2C55C14-4A23-4634-BC85-29B9A2324111}" type="pres">
      <dgm:prSet presAssocID="{3AB4F19A-48A3-4231-B121-CC44E83DAAEF}" presName="accentRepeatNode" presStyleLbl="solidFgAcc1" presStyleIdx="1" presStyleCnt="3"/>
      <dgm:spPr/>
    </dgm:pt>
    <dgm:pt modelId="{DB97EE29-FE18-41CB-82D7-45615DA787D8}" type="pres">
      <dgm:prSet presAssocID="{141363E5-9467-437B-9E9C-9E698A1E93BC}" presName="text_3" presStyleLbl="node1" presStyleIdx="2" presStyleCnt="3" custScaleY="16129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597D3D-0620-4830-B00A-1734D84A84A2}" type="pres">
      <dgm:prSet presAssocID="{141363E5-9467-437B-9E9C-9E698A1E93BC}" presName="accent_3" presStyleCnt="0"/>
      <dgm:spPr/>
    </dgm:pt>
    <dgm:pt modelId="{0EB09B56-92E6-4997-8234-8783490C5336}" type="pres">
      <dgm:prSet presAssocID="{141363E5-9467-437B-9E9C-9E698A1E93BC}" presName="accentRepeatNode" presStyleLbl="solidFgAcc1" presStyleIdx="2" presStyleCnt="3"/>
      <dgm:spPr/>
    </dgm:pt>
  </dgm:ptLst>
  <dgm:cxnLst>
    <dgm:cxn modelId="{A5028532-E6D8-4C34-83FF-7B7F399A91BA}" srcId="{ADE2B383-BD46-4962-9527-0AD35A27207D}" destId="{141363E5-9467-437B-9E9C-9E698A1E93BC}" srcOrd="2" destOrd="0" parTransId="{76936EB4-3048-492A-87BD-24943AF9C4CD}" sibTransId="{AAC151B6-0AD0-4C3D-96BD-1A8EFB78E31A}"/>
    <dgm:cxn modelId="{B1CDF181-5A39-498F-9F95-A68B9E30D317}" type="presOf" srcId="{141363E5-9467-437B-9E9C-9E698A1E93BC}" destId="{DB97EE29-FE18-41CB-82D7-45615DA787D8}" srcOrd="0" destOrd="0" presId="urn:microsoft.com/office/officeart/2008/layout/VerticalCurvedList"/>
    <dgm:cxn modelId="{CB89AEAE-4E58-4180-A203-F02F03F2EEF1}" type="presOf" srcId="{3E265A03-50C3-4913-9147-9C5311B77D38}" destId="{4EFFE0B8-7568-4CB8-9A4F-755923DE9266}" srcOrd="0" destOrd="0" presId="urn:microsoft.com/office/officeart/2008/layout/VerticalCurvedList"/>
    <dgm:cxn modelId="{D8EC8CBC-6D09-4DA7-B083-50BB238AD0A5}" srcId="{ADE2B383-BD46-4962-9527-0AD35A27207D}" destId="{3AB4F19A-48A3-4231-B121-CC44E83DAAEF}" srcOrd="1" destOrd="0" parTransId="{BF31D408-4650-4349-92D0-75CC73083909}" sibTransId="{BB5C1CD8-689F-4433-A542-CFADB91663A6}"/>
    <dgm:cxn modelId="{29132713-C03B-41BD-B987-714206A42D2A}" type="presOf" srcId="{ADE2B383-BD46-4962-9527-0AD35A27207D}" destId="{FB126AB7-E95A-492A-B22D-43A5515ED286}" srcOrd="0" destOrd="0" presId="urn:microsoft.com/office/officeart/2008/layout/VerticalCurvedList"/>
    <dgm:cxn modelId="{73239DD8-2F8A-46FA-9699-091A98B14EAC}" type="presOf" srcId="{3AB4F19A-48A3-4231-B121-CC44E83DAAEF}" destId="{36C122A6-208B-43B3-9AB0-948A17FE932D}" srcOrd="0" destOrd="0" presId="urn:microsoft.com/office/officeart/2008/layout/VerticalCurvedList"/>
    <dgm:cxn modelId="{E9448FFA-7FD5-4CD3-9D69-69649B81F5E7}" type="presOf" srcId="{9AE5C3FE-D79F-4C7B-9123-82277B609E22}" destId="{3829064A-09F6-444B-94BF-78086C92344B}" srcOrd="0" destOrd="0" presId="urn:microsoft.com/office/officeart/2008/layout/VerticalCurvedList"/>
    <dgm:cxn modelId="{DCF4C353-E9E4-4668-A977-5EE18DB4CDDB}" srcId="{ADE2B383-BD46-4962-9527-0AD35A27207D}" destId="{3E265A03-50C3-4913-9147-9C5311B77D38}" srcOrd="0" destOrd="0" parTransId="{11BD406C-8756-4952-8005-38BB55DF628F}" sibTransId="{9AE5C3FE-D79F-4C7B-9123-82277B609E22}"/>
    <dgm:cxn modelId="{1523484A-D799-4030-8A12-7894CCA2FBF2}" type="presParOf" srcId="{FB126AB7-E95A-492A-B22D-43A5515ED286}" destId="{BE4AFB49-6C92-4907-AB32-D957AEA13C3A}" srcOrd="0" destOrd="0" presId="urn:microsoft.com/office/officeart/2008/layout/VerticalCurvedList"/>
    <dgm:cxn modelId="{F94E7A52-CE94-4B04-9EC7-F99AC64DF3C0}" type="presParOf" srcId="{BE4AFB49-6C92-4907-AB32-D957AEA13C3A}" destId="{2B693BB6-63B1-4B32-9D50-25DCFE4497EB}" srcOrd="0" destOrd="0" presId="urn:microsoft.com/office/officeart/2008/layout/VerticalCurvedList"/>
    <dgm:cxn modelId="{4900C258-AA55-4B71-ABA9-DD439D37B7C3}" type="presParOf" srcId="{2B693BB6-63B1-4B32-9D50-25DCFE4497EB}" destId="{76F7A937-821D-4205-855A-57D00B066461}" srcOrd="0" destOrd="0" presId="urn:microsoft.com/office/officeart/2008/layout/VerticalCurvedList"/>
    <dgm:cxn modelId="{6F35C282-38E8-45B3-980C-F4C854E76230}" type="presParOf" srcId="{2B693BB6-63B1-4B32-9D50-25DCFE4497EB}" destId="{3829064A-09F6-444B-94BF-78086C92344B}" srcOrd="1" destOrd="0" presId="urn:microsoft.com/office/officeart/2008/layout/VerticalCurvedList"/>
    <dgm:cxn modelId="{DF856BA4-CB09-4B3B-8422-8AC339FF096B}" type="presParOf" srcId="{2B693BB6-63B1-4B32-9D50-25DCFE4497EB}" destId="{6B1A111D-3FF3-4409-9069-2B191599CC32}" srcOrd="2" destOrd="0" presId="urn:microsoft.com/office/officeart/2008/layout/VerticalCurvedList"/>
    <dgm:cxn modelId="{3C597EAC-E23B-4A7F-8D20-7F8F5FE8E4AC}" type="presParOf" srcId="{2B693BB6-63B1-4B32-9D50-25DCFE4497EB}" destId="{C9658A8A-32CC-4D67-AAC7-3003AB7D95D8}" srcOrd="3" destOrd="0" presId="urn:microsoft.com/office/officeart/2008/layout/VerticalCurvedList"/>
    <dgm:cxn modelId="{6D28A76F-B8F2-443B-AF14-9778FB7DB03D}" type="presParOf" srcId="{BE4AFB49-6C92-4907-AB32-D957AEA13C3A}" destId="{4EFFE0B8-7568-4CB8-9A4F-755923DE9266}" srcOrd="1" destOrd="0" presId="urn:microsoft.com/office/officeart/2008/layout/VerticalCurvedList"/>
    <dgm:cxn modelId="{38A23677-2C14-44BC-8E35-08BBDFD6415B}" type="presParOf" srcId="{BE4AFB49-6C92-4907-AB32-D957AEA13C3A}" destId="{D5933511-AADE-4DE0-A1BE-9B85E6F41A74}" srcOrd="2" destOrd="0" presId="urn:microsoft.com/office/officeart/2008/layout/VerticalCurvedList"/>
    <dgm:cxn modelId="{322D3D1E-D11D-4FDD-B879-9319219EEB8F}" type="presParOf" srcId="{D5933511-AADE-4DE0-A1BE-9B85E6F41A74}" destId="{6777431B-6C45-48B0-925D-3F97CB019725}" srcOrd="0" destOrd="0" presId="urn:microsoft.com/office/officeart/2008/layout/VerticalCurvedList"/>
    <dgm:cxn modelId="{2D39FF16-284F-4A5B-9E05-79B89472FB25}" type="presParOf" srcId="{BE4AFB49-6C92-4907-AB32-D957AEA13C3A}" destId="{36C122A6-208B-43B3-9AB0-948A17FE932D}" srcOrd="3" destOrd="0" presId="urn:microsoft.com/office/officeart/2008/layout/VerticalCurvedList"/>
    <dgm:cxn modelId="{03550DDB-14D8-4EA0-AE7A-D344A0708538}" type="presParOf" srcId="{BE4AFB49-6C92-4907-AB32-D957AEA13C3A}" destId="{7C5BA798-4DD4-472F-9101-00FF5E320AE6}" srcOrd="4" destOrd="0" presId="urn:microsoft.com/office/officeart/2008/layout/VerticalCurvedList"/>
    <dgm:cxn modelId="{399306D4-1D8B-4B5C-B89E-19AB855AAF76}" type="presParOf" srcId="{7C5BA798-4DD4-472F-9101-00FF5E320AE6}" destId="{F2C55C14-4A23-4634-BC85-29B9A2324111}" srcOrd="0" destOrd="0" presId="urn:microsoft.com/office/officeart/2008/layout/VerticalCurvedList"/>
    <dgm:cxn modelId="{32AAB8DD-A4FC-4989-9367-FFE178936509}" type="presParOf" srcId="{BE4AFB49-6C92-4907-AB32-D957AEA13C3A}" destId="{DB97EE29-FE18-41CB-82D7-45615DA787D8}" srcOrd="5" destOrd="0" presId="urn:microsoft.com/office/officeart/2008/layout/VerticalCurvedList"/>
    <dgm:cxn modelId="{50C3FE19-EC98-4385-9CC0-01A7F7E8F38E}" type="presParOf" srcId="{BE4AFB49-6C92-4907-AB32-D957AEA13C3A}" destId="{AF597D3D-0620-4830-B00A-1734D84A84A2}" srcOrd="6" destOrd="0" presId="urn:microsoft.com/office/officeart/2008/layout/VerticalCurvedList"/>
    <dgm:cxn modelId="{F68DF865-8D1B-4614-8330-5095E7D75FD8}" type="presParOf" srcId="{AF597D3D-0620-4830-B00A-1734D84A84A2}" destId="{0EB09B56-92E6-4997-8234-8783490C5336}" srcOrd="0" destOrd="0" presId="urn:microsoft.com/office/officeart/2008/layout/VerticalCurved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DE2B383-BD46-4962-9527-0AD35A27207D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3E265A03-50C3-4913-9147-9C5311B77D38}">
      <dgm:prSet phldrT="[Metin]" custT="1"/>
      <dgm:spPr/>
      <dgm:t>
        <a:bodyPr/>
        <a:lstStyle/>
        <a:p>
          <a:pPr algn="just"/>
          <a:r>
            <a:rPr lang="tr-TR" sz="2400" b="1" u="sng" dirty="0" smtClean="0"/>
            <a:t>Proje sonuç raporunun kabulü halinde </a:t>
          </a:r>
          <a:r>
            <a:rPr lang="tr-TR" sz="2400" b="1" dirty="0" smtClean="0"/>
            <a:t>(fuar tamamlandıktan ve fatura bilgileri girildikten sonra),  proje destek bütçesinin %5’i kadar (250,00 TL) PTİ ödemesi yapılacaktır.</a:t>
          </a:r>
          <a:endParaRPr lang="tr-TR" sz="2400" b="1" dirty="0"/>
        </a:p>
      </dgm:t>
    </dgm:pt>
    <dgm:pt modelId="{11BD406C-8756-4952-8005-38BB55DF628F}" type="parTrans" cxnId="{DCF4C353-E9E4-4668-A977-5EE18DB4CDDB}">
      <dgm:prSet/>
      <dgm:spPr/>
      <dgm:t>
        <a:bodyPr/>
        <a:lstStyle/>
        <a:p>
          <a:endParaRPr lang="tr-TR"/>
        </a:p>
      </dgm:t>
    </dgm:pt>
    <dgm:pt modelId="{9AE5C3FE-D79F-4C7B-9123-82277B609E22}" type="sibTrans" cxnId="{DCF4C353-E9E4-4668-A977-5EE18DB4CDDB}">
      <dgm:prSet/>
      <dgm:spPr/>
      <dgm:t>
        <a:bodyPr/>
        <a:lstStyle/>
        <a:p>
          <a:endParaRPr lang="tr-TR"/>
        </a:p>
      </dgm:t>
    </dgm:pt>
    <dgm:pt modelId="{141363E5-9467-437B-9E9C-9E698A1E93BC}">
      <dgm:prSet phldrT="[Metin]" custT="1"/>
      <dgm:spPr/>
      <dgm:t>
        <a:bodyPr/>
        <a:lstStyle/>
        <a:p>
          <a:pPr algn="just"/>
          <a:r>
            <a:rPr lang="tr-TR" sz="2400" b="1" dirty="0" smtClean="0"/>
            <a:t>Bir öğrenci birden fazla projede görev alabilir. </a:t>
          </a:r>
          <a:endParaRPr lang="tr-TR" sz="2400" b="1" dirty="0"/>
        </a:p>
      </dgm:t>
    </dgm:pt>
    <dgm:pt modelId="{76936EB4-3048-492A-87BD-24943AF9C4CD}" type="parTrans" cxnId="{A5028532-E6D8-4C34-83FF-7B7F399A91BA}">
      <dgm:prSet/>
      <dgm:spPr/>
      <dgm:t>
        <a:bodyPr/>
        <a:lstStyle/>
        <a:p>
          <a:endParaRPr lang="tr-TR"/>
        </a:p>
      </dgm:t>
    </dgm:pt>
    <dgm:pt modelId="{AAC151B6-0AD0-4C3D-96BD-1A8EFB78E31A}" type="sibTrans" cxnId="{A5028532-E6D8-4C34-83FF-7B7F399A91BA}">
      <dgm:prSet/>
      <dgm:spPr/>
      <dgm:t>
        <a:bodyPr/>
        <a:lstStyle/>
        <a:p>
          <a:endParaRPr lang="tr-TR"/>
        </a:p>
      </dgm:t>
    </dgm:pt>
    <dgm:pt modelId="{3AB4F19A-48A3-4231-B121-CC44E83DAAEF}">
      <dgm:prSet phldrT="[Metin]" custT="1"/>
      <dgm:spPr/>
      <dgm:t>
        <a:bodyPr/>
        <a:lstStyle/>
        <a:p>
          <a:pPr algn="just"/>
          <a:r>
            <a:rPr lang="tr-TR" sz="2400" b="1" dirty="0" smtClean="0"/>
            <a:t>Fuar kapsamında sergilenecek bir projede en fazla 5 danışman öğretmen ile 20 öğrenci görev alabilir.</a:t>
          </a:r>
          <a:endParaRPr lang="tr-TR" sz="2400" b="1" dirty="0"/>
        </a:p>
      </dgm:t>
    </dgm:pt>
    <dgm:pt modelId="{BB5C1CD8-689F-4433-A542-CFADB91663A6}" type="sibTrans" cxnId="{D8EC8CBC-6D09-4DA7-B083-50BB238AD0A5}">
      <dgm:prSet/>
      <dgm:spPr/>
      <dgm:t>
        <a:bodyPr/>
        <a:lstStyle/>
        <a:p>
          <a:endParaRPr lang="tr-TR"/>
        </a:p>
      </dgm:t>
    </dgm:pt>
    <dgm:pt modelId="{BF31D408-4650-4349-92D0-75CC73083909}" type="parTrans" cxnId="{D8EC8CBC-6D09-4DA7-B083-50BB238AD0A5}">
      <dgm:prSet/>
      <dgm:spPr/>
      <dgm:t>
        <a:bodyPr/>
        <a:lstStyle/>
        <a:p>
          <a:endParaRPr lang="tr-TR"/>
        </a:p>
      </dgm:t>
    </dgm:pt>
    <dgm:pt modelId="{FB126AB7-E95A-492A-B22D-43A5515ED286}" type="pres">
      <dgm:prSet presAssocID="{ADE2B383-BD46-4962-9527-0AD35A27207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BE4AFB49-6C92-4907-AB32-D957AEA13C3A}" type="pres">
      <dgm:prSet presAssocID="{ADE2B383-BD46-4962-9527-0AD35A27207D}" presName="Name1" presStyleCnt="0"/>
      <dgm:spPr/>
    </dgm:pt>
    <dgm:pt modelId="{2B693BB6-63B1-4B32-9D50-25DCFE4497EB}" type="pres">
      <dgm:prSet presAssocID="{ADE2B383-BD46-4962-9527-0AD35A27207D}" presName="cycle" presStyleCnt="0"/>
      <dgm:spPr/>
    </dgm:pt>
    <dgm:pt modelId="{76F7A937-821D-4205-855A-57D00B066461}" type="pres">
      <dgm:prSet presAssocID="{ADE2B383-BD46-4962-9527-0AD35A27207D}" presName="srcNode" presStyleLbl="node1" presStyleIdx="0" presStyleCnt="3"/>
      <dgm:spPr/>
    </dgm:pt>
    <dgm:pt modelId="{3829064A-09F6-444B-94BF-78086C92344B}" type="pres">
      <dgm:prSet presAssocID="{ADE2B383-BD46-4962-9527-0AD35A27207D}" presName="conn" presStyleLbl="parChTrans1D2" presStyleIdx="0" presStyleCnt="1"/>
      <dgm:spPr/>
      <dgm:t>
        <a:bodyPr/>
        <a:lstStyle/>
        <a:p>
          <a:endParaRPr lang="tr-TR"/>
        </a:p>
      </dgm:t>
    </dgm:pt>
    <dgm:pt modelId="{6B1A111D-3FF3-4409-9069-2B191599CC32}" type="pres">
      <dgm:prSet presAssocID="{ADE2B383-BD46-4962-9527-0AD35A27207D}" presName="extraNode" presStyleLbl="node1" presStyleIdx="0" presStyleCnt="3"/>
      <dgm:spPr/>
    </dgm:pt>
    <dgm:pt modelId="{C9658A8A-32CC-4D67-AAC7-3003AB7D95D8}" type="pres">
      <dgm:prSet presAssocID="{ADE2B383-BD46-4962-9527-0AD35A27207D}" presName="dstNode" presStyleLbl="node1" presStyleIdx="0" presStyleCnt="3"/>
      <dgm:spPr/>
    </dgm:pt>
    <dgm:pt modelId="{4EFFE0B8-7568-4CB8-9A4F-755923DE9266}" type="pres">
      <dgm:prSet presAssocID="{3E265A03-50C3-4913-9147-9C5311B77D38}" presName="text_1" presStyleLbl="node1" presStyleIdx="0" presStyleCnt="3" custScaleY="12647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5933511-AADE-4DE0-A1BE-9B85E6F41A74}" type="pres">
      <dgm:prSet presAssocID="{3E265A03-50C3-4913-9147-9C5311B77D38}" presName="accent_1" presStyleCnt="0"/>
      <dgm:spPr/>
    </dgm:pt>
    <dgm:pt modelId="{6777431B-6C45-48B0-925D-3F97CB019725}" type="pres">
      <dgm:prSet presAssocID="{3E265A03-50C3-4913-9147-9C5311B77D38}" presName="accentRepeatNode" presStyleLbl="solidFgAcc1" presStyleIdx="0" presStyleCnt="3"/>
      <dgm:spPr/>
    </dgm:pt>
    <dgm:pt modelId="{36C122A6-208B-43B3-9AB0-948A17FE932D}" type="pres">
      <dgm:prSet presAssocID="{3AB4F19A-48A3-4231-B121-CC44E83DAAEF}" presName="text_2" presStyleLbl="node1" presStyleIdx="1" presStyleCnt="3" custScaleY="126472" custLinFactNeighborX="-1457" custLinFactNeighborY="581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C5BA798-4DD4-472F-9101-00FF5E320AE6}" type="pres">
      <dgm:prSet presAssocID="{3AB4F19A-48A3-4231-B121-CC44E83DAAEF}" presName="accent_2" presStyleCnt="0"/>
      <dgm:spPr/>
    </dgm:pt>
    <dgm:pt modelId="{F2C55C14-4A23-4634-BC85-29B9A2324111}" type="pres">
      <dgm:prSet presAssocID="{3AB4F19A-48A3-4231-B121-CC44E83DAAEF}" presName="accentRepeatNode" presStyleLbl="solidFgAcc1" presStyleIdx="1" presStyleCnt="3"/>
      <dgm:spPr/>
    </dgm:pt>
    <dgm:pt modelId="{DB97EE29-FE18-41CB-82D7-45615DA787D8}" type="pres">
      <dgm:prSet presAssocID="{141363E5-9467-437B-9E9C-9E698A1E93BC}" presName="text_3" presStyleLbl="node1" presStyleIdx="2" presStyleCnt="3" custScaleY="12647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597D3D-0620-4830-B00A-1734D84A84A2}" type="pres">
      <dgm:prSet presAssocID="{141363E5-9467-437B-9E9C-9E698A1E93BC}" presName="accent_3" presStyleCnt="0"/>
      <dgm:spPr/>
    </dgm:pt>
    <dgm:pt modelId="{0EB09B56-92E6-4997-8234-8783490C5336}" type="pres">
      <dgm:prSet presAssocID="{141363E5-9467-437B-9E9C-9E698A1E93BC}" presName="accentRepeatNode" presStyleLbl="solidFgAcc1" presStyleIdx="2" presStyleCnt="3"/>
      <dgm:spPr/>
    </dgm:pt>
  </dgm:ptLst>
  <dgm:cxnLst>
    <dgm:cxn modelId="{A5028532-E6D8-4C34-83FF-7B7F399A91BA}" srcId="{ADE2B383-BD46-4962-9527-0AD35A27207D}" destId="{141363E5-9467-437B-9E9C-9E698A1E93BC}" srcOrd="2" destOrd="0" parTransId="{76936EB4-3048-492A-87BD-24943AF9C4CD}" sibTransId="{AAC151B6-0AD0-4C3D-96BD-1A8EFB78E31A}"/>
    <dgm:cxn modelId="{5515ED60-0E68-49C7-8818-2650AA710724}" type="presOf" srcId="{9AE5C3FE-D79F-4C7B-9123-82277B609E22}" destId="{3829064A-09F6-444B-94BF-78086C92344B}" srcOrd="0" destOrd="0" presId="urn:microsoft.com/office/officeart/2008/layout/VerticalCurvedList"/>
    <dgm:cxn modelId="{BFCC03E0-8B72-4718-B013-C2704629AB97}" type="presOf" srcId="{ADE2B383-BD46-4962-9527-0AD35A27207D}" destId="{FB126AB7-E95A-492A-B22D-43A5515ED286}" srcOrd="0" destOrd="0" presId="urn:microsoft.com/office/officeart/2008/layout/VerticalCurvedList"/>
    <dgm:cxn modelId="{01CFEE73-659C-4A04-BEB6-94459E61BD1E}" type="presOf" srcId="{3AB4F19A-48A3-4231-B121-CC44E83DAAEF}" destId="{36C122A6-208B-43B3-9AB0-948A17FE932D}" srcOrd="0" destOrd="0" presId="urn:microsoft.com/office/officeart/2008/layout/VerticalCurvedList"/>
    <dgm:cxn modelId="{D8EC8CBC-6D09-4DA7-B083-50BB238AD0A5}" srcId="{ADE2B383-BD46-4962-9527-0AD35A27207D}" destId="{3AB4F19A-48A3-4231-B121-CC44E83DAAEF}" srcOrd="1" destOrd="0" parTransId="{BF31D408-4650-4349-92D0-75CC73083909}" sibTransId="{BB5C1CD8-689F-4433-A542-CFADB91663A6}"/>
    <dgm:cxn modelId="{A2347E0F-1563-42A4-93F3-D7DADB96F9EB}" type="presOf" srcId="{141363E5-9467-437B-9E9C-9E698A1E93BC}" destId="{DB97EE29-FE18-41CB-82D7-45615DA787D8}" srcOrd="0" destOrd="0" presId="urn:microsoft.com/office/officeart/2008/layout/VerticalCurvedList"/>
    <dgm:cxn modelId="{E7C880AE-E65F-495A-B843-822F2510AE71}" type="presOf" srcId="{3E265A03-50C3-4913-9147-9C5311B77D38}" destId="{4EFFE0B8-7568-4CB8-9A4F-755923DE9266}" srcOrd="0" destOrd="0" presId="urn:microsoft.com/office/officeart/2008/layout/VerticalCurvedList"/>
    <dgm:cxn modelId="{DCF4C353-E9E4-4668-A977-5EE18DB4CDDB}" srcId="{ADE2B383-BD46-4962-9527-0AD35A27207D}" destId="{3E265A03-50C3-4913-9147-9C5311B77D38}" srcOrd="0" destOrd="0" parTransId="{11BD406C-8756-4952-8005-38BB55DF628F}" sibTransId="{9AE5C3FE-D79F-4C7B-9123-82277B609E22}"/>
    <dgm:cxn modelId="{B3BF6146-E9D6-43B5-B7CB-AA09B0A5782B}" type="presParOf" srcId="{FB126AB7-E95A-492A-B22D-43A5515ED286}" destId="{BE4AFB49-6C92-4907-AB32-D957AEA13C3A}" srcOrd="0" destOrd="0" presId="urn:microsoft.com/office/officeart/2008/layout/VerticalCurvedList"/>
    <dgm:cxn modelId="{74FA4FEB-125A-4CFF-B607-DFDECEC38BBD}" type="presParOf" srcId="{BE4AFB49-6C92-4907-AB32-D957AEA13C3A}" destId="{2B693BB6-63B1-4B32-9D50-25DCFE4497EB}" srcOrd="0" destOrd="0" presId="urn:microsoft.com/office/officeart/2008/layout/VerticalCurvedList"/>
    <dgm:cxn modelId="{950B5CA1-1C84-44C4-8BF9-8D5038990884}" type="presParOf" srcId="{2B693BB6-63B1-4B32-9D50-25DCFE4497EB}" destId="{76F7A937-821D-4205-855A-57D00B066461}" srcOrd="0" destOrd="0" presId="urn:microsoft.com/office/officeart/2008/layout/VerticalCurvedList"/>
    <dgm:cxn modelId="{B08BD1DC-4123-4849-B8B2-E30FF72F98A4}" type="presParOf" srcId="{2B693BB6-63B1-4B32-9D50-25DCFE4497EB}" destId="{3829064A-09F6-444B-94BF-78086C92344B}" srcOrd="1" destOrd="0" presId="urn:microsoft.com/office/officeart/2008/layout/VerticalCurvedList"/>
    <dgm:cxn modelId="{0FC33C93-014D-4D6B-B1B8-38357A9A05CC}" type="presParOf" srcId="{2B693BB6-63B1-4B32-9D50-25DCFE4497EB}" destId="{6B1A111D-3FF3-4409-9069-2B191599CC32}" srcOrd="2" destOrd="0" presId="urn:microsoft.com/office/officeart/2008/layout/VerticalCurvedList"/>
    <dgm:cxn modelId="{5834A5B5-AD2D-4436-B140-27D110935F57}" type="presParOf" srcId="{2B693BB6-63B1-4B32-9D50-25DCFE4497EB}" destId="{C9658A8A-32CC-4D67-AAC7-3003AB7D95D8}" srcOrd="3" destOrd="0" presId="urn:microsoft.com/office/officeart/2008/layout/VerticalCurvedList"/>
    <dgm:cxn modelId="{865001F1-5584-4504-9054-DDA9C768BBE4}" type="presParOf" srcId="{BE4AFB49-6C92-4907-AB32-D957AEA13C3A}" destId="{4EFFE0B8-7568-4CB8-9A4F-755923DE9266}" srcOrd="1" destOrd="0" presId="urn:microsoft.com/office/officeart/2008/layout/VerticalCurvedList"/>
    <dgm:cxn modelId="{C49C09AE-AD89-4EF7-8751-51C68FC0EDFE}" type="presParOf" srcId="{BE4AFB49-6C92-4907-AB32-D957AEA13C3A}" destId="{D5933511-AADE-4DE0-A1BE-9B85E6F41A74}" srcOrd="2" destOrd="0" presId="urn:microsoft.com/office/officeart/2008/layout/VerticalCurvedList"/>
    <dgm:cxn modelId="{E3316981-9047-40D3-B3DE-F125F030737F}" type="presParOf" srcId="{D5933511-AADE-4DE0-A1BE-9B85E6F41A74}" destId="{6777431B-6C45-48B0-925D-3F97CB019725}" srcOrd="0" destOrd="0" presId="urn:microsoft.com/office/officeart/2008/layout/VerticalCurvedList"/>
    <dgm:cxn modelId="{BC9AE28D-66D6-43C1-BE25-5E33DBAF98E7}" type="presParOf" srcId="{BE4AFB49-6C92-4907-AB32-D957AEA13C3A}" destId="{36C122A6-208B-43B3-9AB0-948A17FE932D}" srcOrd="3" destOrd="0" presId="urn:microsoft.com/office/officeart/2008/layout/VerticalCurvedList"/>
    <dgm:cxn modelId="{D878B3CD-977F-4C48-A894-912AD32B5514}" type="presParOf" srcId="{BE4AFB49-6C92-4907-AB32-D957AEA13C3A}" destId="{7C5BA798-4DD4-472F-9101-00FF5E320AE6}" srcOrd="4" destOrd="0" presId="urn:microsoft.com/office/officeart/2008/layout/VerticalCurvedList"/>
    <dgm:cxn modelId="{7B51BE2D-3DE6-4ED7-A9CC-70B6D27494A8}" type="presParOf" srcId="{7C5BA798-4DD4-472F-9101-00FF5E320AE6}" destId="{F2C55C14-4A23-4634-BC85-29B9A2324111}" srcOrd="0" destOrd="0" presId="urn:microsoft.com/office/officeart/2008/layout/VerticalCurvedList"/>
    <dgm:cxn modelId="{B4C869F5-FD98-403D-98C5-BF0D4C5EAAA0}" type="presParOf" srcId="{BE4AFB49-6C92-4907-AB32-D957AEA13C3A}" destId="{DB97EE29-FE18-41CB-82D7-45615DA787D8}" srcOrd="5" destOrd="0" presId="urn:microsoft.com/office/officeart/2008/layout/VerticalCurvedList"/>
    <dgm:cxn modelId="{F3E37D95-0F9E-4488-B1CF-293EA8719020}" type="presParOf" srcId="{BE4AFB49-6C92-4907-AB32-D957AEA13C3A}" destId="{AF597D3D-0620-4830-B00A-1734D84A84A2}" srcOrd="6" destOrd="0" presId="urn:microsoft.com/office/officeart/2008/layout/VerticalCurvedList"/>
    <dgm:cxn modelId="{DF69522A-A8BA-4F18-90F4-789E3F9A2357}" type="presParOf" srcId="{AF597D3D-0620-4830-B00A-1734D84A84A2}" destId="{0EB09B56-92E6-4997-8234-8783490C5336}" srcOrd="0" destOrd="0" presId="urn:microsoft.com/office/officeart/2008/layout/VerticalCurved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DE2B383-BD46-4962-9527-0AD35A27207D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EC915B00-B890-4E98-BCA7-6C3FD113E3AE}">
      <dgm:prSet custT="1"/>
      <dgm:spPr/>
      <dgm:t>
        <a:bodyPr/>
        <a:lstStyle/>
        <a:p>
          <a:pPr algn="just"/>
          <a:r>
            <a:rPr lang="tr-TR" sz="2400" b="1" dirty="0" smtClean="0"/>
            <a:t>Son başvuru tarihine kadar başvuru onayı kaldırılarak tüm  bilgiler güncellenebilir.</a:t>
          </a:r>
          <a:endParaRPr lang="tr-TR" sz="2400" b="1" dirty="0"/>
        </a:p>
      </dgm:t>
    </dgm:pt>
    <dgm:pt modelId="{262F875A-6A52-4376-92F7-89A06837ADE1}" type="parTrans" cxnId="{8429ECFF-7FEF-4359-8E5D-6C762DDFEE03}">
      <dgm:prSet/>
      <dgm:spPr/>
      <dgm:t>
        <a:bodyPr/>
        <a:lstStyle/>
        <a:p>
          <a:endParaRPr lang="tr-TR"/>
        </a:p>
      </dgm:t>
    </dgm:pt>
    <dgm:pt modelId="{FF606D0B-1BD0-4AB9-BA2A-DB5DF1959003}" type="sibTrans" cxnId="{8429ECFF-7FEF-4359-8E5D-6C762DDFEE03}">
      <dgm:prSet/>
      <dgm:spPr/>
      <dgm:t>
        <a:bodyPr/>
        <a:lstStyle/>
        <a:p>
          <a:endParaRPr lang="tr-TR"/>
        </a:p>
      </dgm:t>
    </dgm:pt>
    <dgm:pt modelId="{12805B01-BEE7-401B-9D27-4F867EC0057A}">
      <dgm:prSet custT="1"/>
      <dgm:spPr/>
      <dgm:t>
        <a:bodyPr/>
        <a:lstStyle/>
        <a:p>
          <a:pPr algn="just"/>
          <a:r>
            <a:rPr lang="sv-SE" sz="2400" b="1" dirty="0" smtClean="0"/>
            <a:t>Son başvuru tarihinden (1 Aralık 2017) sonra proje bilgilerinde değişiklik yapılama</a:t>
          </a:r>
          <a:r>
            <a:rPr lang="tr-TR" sz="2400" b="1" dirty="0" smtClean="0"/>
            <a:t>z.</a:t>
          </a:r>
          <a:endParaRPr lang="tr-TR" sz="2400" b="1" dirty="0"/>
        </a:p>
      </dgm:t>
    </dgm:pt>
    <dgm:pt modelId="{EBBBC2A4-2C3C-4DC9-9B5B-3ADC543920D2}" type="parTrans" cxnId="{859F11D3-2C05-4945-8FB4-B8541332E99C}">
      <dgm:prSet/>
      <dgm:spPr/>
      <dgm:t>
        <a:bodyPr/>
        <a:lstStyle/>
        <a:p>
          <a:endParaRPr lang="tr-TR"/>
        </a:p>
      </dgm:t>
    </dgm:pt>
    <dgm:pt modelId="{29080186-6C7E-4C78-9E0A-55C01071217A}" type="sibTrans" cxnId="{859F11D3-2C05-4945-8FB4-B8541332E99C}">
      <dgm:prSet/>
      <dgm:spPr/>
      <dgm:t>
        <a:bodyPr/>
        <a:lstStyle/>
        <a:p>
          <a:endParaRPr lang="tr-TR"/>
        </a:p>
      </dgm:t>
    </dgm:pt>
    <dgm:pt modelId="{2B19ECB9-B034-45E7-ACC2-A2451CBC5AF2}">
      <dgm:prSet custT="1"/>
      <dgm:spPr/>
      <dgm:t>
        <a:bodyPr/>
        <a:lstStyle/>
        <a:p>
          <a:r>
            <a:rPr lang="tr-TR" sz="2400" b="1" dirty="0" smtClean="0"/>
            <a:t>İl temsilcisi / İl Milli Eğitim Müdürlüğü AR-GE temsilcisi görüşü alınmayabilir ancak desteklenmeme durumunda tüm sorumluluk proje yürütücüsüne aittir.</a:t>
          </a:r>
          <a:endParaRPr lang="tr-TR" sz="2400" b="1" dirty="0"/>
        </a:p>
      </dgm:t>
    </dgm:pt>
    <dgm:pt modelId="{30715E2C-D53C-4ADB-B946-F9D9EB7650DF}" type="parTrans" cxnId="{E4890DBA-62D4-4A34-8EAA-DE4EAC9C91A1}">
      <dgm:prSet/>
      <dgm:spPr/>
      <dgm:t>
        <a:bodyPr/>
        <a:lstStyle/>
        <a:p>
          <a:endParaRPr lang="tr-TR"/>
        </a:p>
      </dgm:t>
    </dgm:pt>
    <dgm:pt modelId="{B8DF63CC-14DD-4F91-8226-85CC9B1DA8F1}" type="sibTrans" cxnId="{E4890DBA-62D4-4A34-8EAA-DE4EAC9C91A1}">
      <dgm:prSet/>
      <dgm:spPr/>
      <dgm:t>
        <a:bodyPr/>
        <a:lstStyle/>
        <a:p>
          <a:endParaRPr lang="tr-TR"/>
        </a:p>
      </dgm:t>
    </dgm:pt>
    <dgm:pt modelId="{FB126AB7-E95A-492A-B22D-43A5515ED286}" type="pres">
      <dgm:prSet presAssocID="{ADE2B383-BD46-4962-9527-0AD35A27207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BE4AFB49-6C92-4907-AB32-D957AEA13C3A}" type="pres">
      <dgm:prSet presAssocID="{ADE2B383-BD46-4962-9527-0AD35A27207D}" presName="Name1" presStyleCnt="0"/>
      <dgm:spPr/>
    </dgm:pt>
    <dgm:pt modelId="{2B693BB6-63B1-4B32-9D50-25DCFE4497EB}" type="pres">
      <dgm:prSet presAssocID="{ADE2B383-BD46-4962-9527-0AD35A27207D}" presName="cycle" presStyleCnt="0"/>
      <dgm:spPr/>
    </dgm:pt>
    <dgm:pt modelId="{76F7A937-821D-4205-855A-57D00B066461}" type="pres">
      <dgm:prSet presAssocID="{ADE2B383-BD46-4962-9527-0AD35A27207D}" presName="srcNode" presStyleLbl="node1" presStyleIdx="0" presStyleCnt="3"/>
      <dgm:spPr/>
    </dgm:pt>
    <dgm:pt modelId="{3829064A-09F6-444B-94BF-78086C92344B}" type="pres">
      <dgm:prSet presAssocID="{ADE2B383-BD46-4962-9527-0AD35A27207D}" presName="conn" presStyleLbl="parChTrans1D2" presStyleIdx="0" presStyleCnt="1"/>
      <dgm:spPr/>
      <dgm:t>
        <a:bodyPr/>
        <a:lstStyle/>
        <a:p>
          <a:endParaRPr lang="tr-TR"/>
        </a:p>
      </dgm:t>
    </dgm:pt>
    <dgm:pt modelId="{6B1A111D-3FF3-4409-9069-2B191599CC32}" type="pres">
      <dgm:prSet presAssocID="{ADE2B383-BD46-4962-9527-0AD35A27207D}" presName="extraNode" presStyleLbl="node1" presStyleIdx="0" presStyleCnt="3"/>
      <dgm:spPr/>
    </dgm:pt>
    <dgm:pt modelId="{C9658A8A-32CC-4D67-AAC7-3003AB7D95D8}" type="pres">
      <dgm:prSet presAssocID="{ADE2B383-BD46-4962-9527-0AD35A27207D}" presName="dstNode" presStyleLbl="node1" presStyleIdx="0" presStyleCnt="3"/>
      <dgm:spPr/>
    </dgm:pt>
    <dgm:pt modelId="{3533E64C-2D85-4BEB-99BE-2B4EB5380531}" type="pres">
      <dgm:prSet presAssocID="{EC915B00-B890-4E98-BCA7-6C3FD113E3AE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5751D9E-7422-47C4-86FB-D70DDB31A527}" type="pres">
      <dgm:prSet presAssocID="{EC915B00-B890-4E98-BCA7-6C3FD113E3AE}" presName="accent_1" presStyleCnt="0"/>
      <dgm:spPr/>
    </dgm:pt>
    <dgm:pt modelId="{2B6B2A19-3CC1-44BD-B15F-B131DCB37C62}" type="pres">
      <dgm:prSet presAssocID="{EC915B00-B890-4E98-BCA7-6C3FD113E3AE}" presName="accentRepeatNode" presStyleLbl="solidFgAcc1" presStyleIdx="0" presStyleCnt="3"/>
      <dgm:spPr/>
    </dgm:pt>
    <dgm:pt modelId="{EADCB2AC-FBBA-44F1-9F01-9E147758ABE5}" type="pres">
      <dgm:prSet presAssocID="{12805B01-BEE7-401B-9D27-4F867EC0057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50D408E-BA1A-47D2-804A-5146B23056F7}" type="pres">
      <dgm:prSet presAssocID="{12805B01-BEE7-401B-9D27-4F867EC0057A}" presName="accent_2" presStyleCnt="0"/>
      <dgm:spPr/>
    </dgm:pt>
    <dgm:pt modelId="{D4841F98-2CA3-4796-B460-24464730B7E3}" type="pres">
      <dgm:prSet presAssocID="{12805B01-BEE7-401B-9D27-4F867EC0057A}" presName="accentRepeatNode" presStyleLbl="solidFgAcc1" presStyleIdx="1" presStyleCnt="3"/>
      <dgm:spPr/>
    </dgm:pt>
    <dgm:pt modelId="{2D00B26C-6406-4811-BC5A-D744BA155BBA}" type="pres">
      <dgm:prSet presAssocID="{2B19ECB9-B034-45E7-ACC2-A2451CBC5AF2}" presName="text_3" presStyleLbl="node1" presStyleIdx="2" presStyleCnt="3" custScaleY="16513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5AF2EC1-0C98-49D7-A7A3-D1BF2F22CF41}" type="pres">
      <dgm:prSet presAssocID="{2B19ECB9-B034-45E7-ACC2-A2451CBC5AF2}" presName="accent_3" presStyleCnt="0"/>
      <dgm:spPr/>
    </dgm:pt>
    <dgm:pt modelId="{D1682AA4-D971-4AF9-A571-60DEA79BE66E}" type="pres">
      <dgm:prSet presAssocID="{2B19ECB9-B034-45E7-ACC2-A2451CBC5AF2}" presName="accentRepeatNode" presStyleLbl="solidFgAcc1" presStyleIdx="2" presStyleCnt="3"/>
      <dgm:spPr/>
    </dgm:pt>
  </dgm:ptLst>
  <dgm:cxnLst>
    <dgm:cxn modelId="{E4890DBA-62D4-4A34-8EAA-DE4EAC9C91A1}" srcId="{ADE2B383-BD46-4962-9527-0AD35A27207D}" destId="{2B19ECB9-B034-45E7-ACC2-A2451CBC5AF2}" srcOrd="2" destOrd="0" parTransId="{30715E2C-D53C-4ADB-B946-F9D9EB7650DF}" sibTransId="{B8DF63CC-14DD-4F91-8226-85CC9B1DA8F1}"/>
    <dgm:cxn modelId="{424A72E2-E0AF-460F-9EA4-652D29AE6BD1}" type="presOf" srcId="{12805B01-BEE7-401B-9D27-4F867EC0057A}" destId="{EADCB2AC-FBBA-44F1-9F01-9E147758ABE5}" srcOrd="0" destOrd="0" presId="urn:microsoft.com/office/officeart/2008/layout/VerticalCurvedList"/>
    <dgm:cxn modelId="{93627DB9-44A1-411F-B75D-F621F1F5DFBC}" type="presOf" srcId="{ADE2B383-BD46-4962-9527-0AD35A27207D}" destId="{FB126AB7-E95A-492A-B22D-43A5515ED286}" srcOrd="0" destOrd="0" presId="urn:microsoft.com/office/officeart/2008/layout/VerticalCurvedList"/>
    <dgm:cxn modelId="{73421820-81C3-4749-AE53-F5073DEA0DE6}" type="presOf" srcId="{2B19ECB9-B034-45E7-ACC2-A2451CBC5AF2}" destId="{2D00B26C-6406-4811-BC5A-D744BA155BBA}" srcOrd="0" destOrd="0" presId="urn:microsoft.com/office/officeart/2008/layout/VerticalCurvedList"/>
    <dgm:cxn modelId="{3EB40654-C59C-4964-ADF5-E606C2A2A665}" type="presOf" srcId="{FF606D0B-1BD0-4AB9-BA2A-DB5DF1959003}" destId="{3829064A-09F6-444B-94BF-78086C92344B}" srcOrd="0" destOrd="0" presId="urn:microsoft.com/office/officeart/2008/layout/VerticalCurvedList"/>
    <dgm:cxn modelId="{C0F73470-B162-4C25-9575-1766EB3043E1}" type="presOf" srcId="{EC915B00-B890-4E98-BCA7-6C3FD113E3AE}" destId="{3533E64C-2D85-4BEB-99BE-2B4EB5380531}" srcOrd="0" destOrd="0" presId="urn:microsoft.com/office/officeart/2008/layout/VerticalCurvedList"/>
    <dgm:cxn modelId="{859F11D3-2C05-4945-8FB4-B8541332E99C}" srcId="{ADE2B383-BD46-4962-9527-0AD35A27207D}" destId="{12805B01-BEE7-401B-9D27-4F867EC0057A}" srcOrd="1" destOrd="0" parTransId="{EBBBC2A4-2C3C-4DC9-9B5B-3ADC543920D2}" sibTransId="{29080186-6C7E-4C78-9E0A-55C01071217A}"/>
    <dgm:cxn modelId="{8429ECFF-7FEF-4359-8E5D-6C762DDFEE03}" srcId="{ADE2B383-BD46-4962-9527-0AD35A27207D}" destId="{EC915B00-B890-4E98-BCA7-6C3FD113E3AE}" srcOrd="0" destOrd="0" parTransId="{262F875A-6A52-4376-92F7-89A06837ADE1}" sibTransId="{FF606D0B-1BD0-4AB9-BA2A-DB5DF1959003}"/>
    <dgm:cxn modelId="{34EEA711-C50E-4E6C-A547-31875CAE250A}" type="presParOf" srcId="{FB126AB7-E95A-492A-B22D-43A5515ED286}" destId="{BE4AFB49-6C92-4907-AB32-D957AEA13C3A}" srcOrd="0" destOrd="0" presId="urn:microsoft.com/office/officeart/2008/layout/VerticalCurvedList"/>
    <dgm:cxn modelId="{9ED6B8B8-5E67-4919-B155-7F9F3496536C}" type="presParOf" srcId="{BE4AFB49-6C92-4907-AB32-D957AEA13C3A}" destId="{2B693BB6-63B1-4B32-9D50-25DCFE4497EB}" srcOrd="0" destOrd="0" presId="urn:microsoft.com/office/officeart/2008/layout/VerticalCurvedList"/>
    <dgm:cxn modelId="{7826198E-3196-4141-8055-C1812B179733}" type="presParOf" srcId="{2B693BB6-63B1-4B32-9D50-25DCFE4497EB}" destId="{76F7A937-821D-4205-855A-57D00B066461}" srcOrd="0" destOrd="0" presId="urn:microsoft.com/office/officeart/2008/layout/VerticalCurvedList"/>
    <dgm:cxn modelId="{2D5E6B95-5DF4-4851-83B0-332EC29928EA}" type="presParOf" srcId="{2B693BB6-63B1-4B32-9D50-25DCFE4497EB}" destId="{3829064A-09F6-444B-94BF-78086C92344B}" srcOrd="1" destOrd="0" presId="urn:microsoft.com/office/officeart/2008/layout/VerticalCurvedList"/>
    <dgm:cxn modelId="{63C72917-7BCE-44B1-B46E-4D0F134ADA8A}" type="presParOf" srcId="{2B693BB6-63B1-4B32-9D50-25DCFE4497EB}" destId="{6B1A111D-3FF3-4409-9069-2B191599CC32}" srcOrd="2" destOrd="0" presId="urn:microsoft.com/office/officeart/2008/layout/VerticalCurvedList"/>
    <dgm:cxn modelId="{02C00AD0-C31C-418A-84D6-2735919A35D4}" type="presParOf" srcId="{2B693BB6-63B1-4B32-9D50-25DCFE4497EB}" destId="{C9658A8A-32CC-4D67-AAC7-3003AB7D95D8}" srcOrd="3" destOrd="0" presId="urn:microsoft.com/office/officeart/2008/layout/VerticalCurvedList"/>
    <dgm:cxn modelId="{BB393AEB-DB5C-4057-A78A-9B4DCEA72572}" type="presParOf" srcId="{BE4AFB49-6C92-4907-AB32-D957AEA13C3A}" destId="{3533E64C-2D85-4BEB-99BE-2B4EB5380531}" srcOrd="1" destOrd="0" presId="urn:microsoft.com/office/officeart/2008/layout/VerticalCurvedList"/>
    <dgm:cxn modelId="{677E51D9-674A-4CAE-A330-56C5DCA7F510}" type="presParOf" srcId="{BE4AFB49-6C92-4907-AB32-D957AEA13C3A}" destId="{65751D9E-7422-47C4-86FB-D70DDB31A527}" srcOrd="2" destOrd="0" presId="urn:microsoft.com/office/officeart/2008/layout/VerticalCurvedList"/>
    <dgm:cxn modelId="{869B730B-AACC-4732-8057-E05BBB40553B}" type="presParOf" srcId="{65751D9E-7422-47C4-86FB-D70DDB31A527}" destId="{2B6B2A19-3CC1-44BD-B15F-B131DCB37C62}" srcOrd="0" destOrd="0" presId="urn:microsoft.com/office/officeart/2008/layout/VerticalCurvedList"/>
    <dgm:cxn modelId="{392B325D-9D3C-4699-8B53-A2BD8E921705}" type="presParOf" srcId="{BE4AFB49-6C92-4907-AB32-D957AEA13C3A}" destId="{EADCB2AC-FBBA-44F1-9F01-9E147758ABE5}" srcOrd="3" destOrd="0" presId="urn:microsoft.com/office/officeart/2008/layout/VerticalCurvedList"/>
    <dgm:cxn modelId="{FF714D2F-D07C-4BC3-AD68-DFEEEDA041A2}" type="presParOf" srcId="{BE4AFB49-6C92-4907-AB32-D957AEA13C3A}" destId="{E50D408E-BA1A-47D2-804A-5146B23056F7}" srcOrd="4" destOrd="0" presId="urn:microsoft.com/office/officeart/2008/layout/VerticalCurvedList"/>
    <dgm:cxn modelId="{EA06232F-E4A1-4CFB-A2AC-0B9904519D67}" type="presParOf" srcId="{E50D408E-BA1A-47D2-804A-5146B23056F7}" destId="{D4841F98-2CA3-4796-B460-24464730B7E3}" srcOrd="0" destOrd="0" presId="urn:microsoft.com/office/officeart/2008/layout/VerticalCurvedList"/>
    <dgm:cxn modelId="{67E2C078-C0F0-4C01-9947-BD2718C393A4}" type="presParOf" srcId="{BE4AFB49-6C92-4907-AB32-D957AEA13C3A}" destId="{2D00B26C-6406-4811-BC5A-D744BA155BBA}" srcOrd="5" destOrd="0" presId="urn:microsoft.com/office/officeart/2008/layout/VerticalCurvedList"/>
    <dgm:cxn modelId="{EF37112A-2351-46CD-91CC-0766AF44DD97}" type="presParOf" srcId="{BE4AFB49-6C92-4907-AB32-D957AEA13C3A}" destId="{55AF2EC1-0C98-49D7-A7A3-D1BF2F22CF41}" srcOrd="6" destOrd="0" presId="urn:microsoft.com/office/officeart/2008/layout/VerticalCurvedList"/>
    <dgm:cxn modelId="{C284C526-C1EE-4DDE-952B-8ABDD501F668}" type="presParOf" srcId="{55AF2EC1-0C98-49D7-A7A3-D1BF2F22CF41}" destId="{D1682AA4-D971-4AF9-A571-60DEA79BE66E}" srcOrd="0" destOrd="0" presId="urn:microsoft.com/office/officeart/2008/layout/VerticalCurved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DE2B383-BD46-4962-9527-0AD35A27207D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EC915B00-B890-4E98-BCA7-6C3FD113E3AE}">
      <dgm:prSet custT="1"/>
      <dgm:spPr/>
      <dgm:t>
        <a:bodyPr/>
        <a:lstStyle/>
        <a:p>
          <a:pPr algn="just"/>
          <a:r>
            <a:rPr lang="tr-TR" sz="2400" b="1" dirty="0" smtClean="0"/>
            <a:t>Yürütücülerin TÜBİTAK ile iletişimi yalnızca e-posta ile olacaktır.</a:t>
          </a:r>
          <a:endParaRPr lang="tr-TR" sz="2400" b="1" dirty="0"/>
        </a:p>
      </dgm:t>
    </dgm:pt>
    <dgm:pt modelId="{262F875A-6A52-4376-92F7-89A06837ADE1}" type="parTrans" cxnId="{8429ECFF-7FEF-4359-8E5D-6C762DDFEE03}">
      <dgm:prSet/>
      <dgm:spPr/>
      <dgm:t>
        <a:bodyPr/>
        <a:lstStyle/>
        <a:p>
          <a:endParaRPr lang="tr-TR"/>
        </a:p>
      </dgm:t>
    </dgm:pt>
    <dgm:pt modelId="{FF606D0B-1BD0-4AB9-BA2A-DB5DF1959003}" type="sibTrans" cxnId="{8429ECFF-7FEF-4359-8E5D-6C762DDFEE03}">
      <dgm:prSet/>
      <dgm:spPr/>
      <dgm:t>
        <a:bodyPr/>
        <a:lstStyle/>
        <a:p>
          <a:endParaRPr lang="tr-TR"/>
        </a:p>
      </dgm:t>
    </dgm:pt>
    <dgm:pt modelId="{A2C2173F-6751-4184-B479-6BD0CAFB2F26}">
      <dgm:prSet custT="1"/>
      <dgm:spPr/>
      <dgm:t>
        <a:bodyPr/>
        <a:lstStyle/>
        <a:p>
          <a:r>
            <a:rPr lang="tr-TR" sz="2400" b="1" dirty="0" smtClean="0"/>
            <a:t>Diğer tüm konularla ilgili sorularınız için:</a:t>
          </a:r>
        </a:p>
        <a:p>
          <a:r>
            <a:rPr lang="tr-TR" sz="2400" b="1" u="sng" dirty="0" smtClean="0"/>
            <a:t>bt4006@tubitak.gov.tr</a:t>
          </a:r>
          <a:endParaRPr lang="tr-TR" sz="2400" b="1" u="sng" dirty="0"/>
        </a:p>
      </dgm:t>
    </dgm:pt>
    <dgm:pt modelId="{52B610EE-B3E0-4C2D-9024-610176964D0B}" type="parTrans" cxnId="{5327E0D5-660B-4208-8CF5-4C986C006EC0}">
      <dgm:prSet/>
      <dgm:spPr/>
      <dgm:t>
        <a:bodyPr/>
        <a:lstStyle/>
        <a:p>
          <a:endParaRPr lang="tr-TR"/>
        </a:p>
      </dgm:t>
    </dgm:pt>
    <dgm:pt modelId="{9E363E88-46C2-49B5-A983-4142F25E39D6}" type="sibTrans" cxnId="{5327E0D5-660B-4208-8CF5-4C986C006EC0}">
      <dgm:prSet/>
      <dgm:spPr/>
      <dgm:t>
        <a:bodyPr/>
        <a:lstStyle/>
        <a:p>
          <a:endParaRPr lang="tr-TR"/>
        </a:p>
      </dgm:t>
    </dgm:pt>
    <dgm:pt modelId="{609EF2C4-1B03-4C92-9090-6DEC982BD0F7}">
      <dgm:prSet custT="1"/>
      <dgm:spPr/>
      <dgm:t>
        <a:bodyPr/>
        <a:lstStyle/>
        <a:p>
          <a:pPr algn="l"/>
          <a:r>
            <a:rPr lang="tr-TR" sz="2400" b="1" dirty="0" smtClean="0"/>
            <a:t>Mali konular ve sözleşme ile ilgili sorularınız için</a:t>
          </a:r>
          <a:r>
            <a:rPr lang="tr-TR" sz="2400" b="1" smtClean="0"/>
            <a:t>: </a:t>
          </a:r>
          <a:r>
            <a:rPr lang="tr-TR" sz="2400" b="1" u="sng" smtClean="0"/>
            <a:t>bito-mades-proje@tubitak.gov.tr</a:t>
          </a:r>
          <a:endParaRPr lang="tr-TR" sz="2400" b="1" u="sng" dirty="0"/>
        </a:p>
      </dgm:t>
    </dgm:pt>
    <dgm:pt modelId="{D813232C-4EF9-4DB4-A8DB-2ECBAE79A5F6}" type="parTrans" cxnId="{5EE9F355-E253-4128-8B32-66894CAE0D1A}">
      <dgm:prSet/>
      <dgm:spPr/>
      <dgm:t>
        <a:bodyPr/>
        <a:lstStyle/>
        <a:p>
          <a:endParaRPr lang="tr-TR"/>
        </a:p>
      </dgm:t>
    </dgm:pt>
    <dgm:pt modelId="{D595758A-B198-4B2F-80EB-A1946C7D21D0}" type="sibTrans" cxnId="{5EE9F355-E253-4128-8B32-66894CAE0D1A}">
      <dgm:prSet/>
      <dgm:spPr/>
      <dgm:t>
        <a:bodyPr/>
        <a:lstStyle/>
        <a:p>
          <a:endParaRPr lang="tr-TR"/>
        </a:p>
      </dgm:t>
    </dgm:pt>
    <dgm:pt modelId="{FB126AB7-E95A-492A-B22D-43A5515ED286}" type="pres">
      <dgm:prSet presAssocID="{ADE2B383-BD46-4962-9527-0AD35A27207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BE4AFB49-6C92-4907-AB32-D957AEA13C3A}" type="pres">
      <dgm:prSet presAssocID="{ADE2B383-BD46-4962-9527-0AD35A27207D}" presName="Name1" presStyleCnt="0"/>
      <dgm:spPr/>
    </dgm:pt>
    <dgm:pt modelId="{2B693BB6-63B1-4B32-9D50-25DCFE4497EB}" type="pres">
      <dgm:prSet presAssocID="{ADE2B383-BD46-4962-9527-0AD35A27207D}" presName="cycle" presStyleCnt="0"/>
      <dgm:spPr/>
    </dgm:pt>
    <dgm:pt modelId="{76F7A937-821D-4205-855A-57D00B066461}" type="pres">
      <dgm:prSet presAssocID="{ADE2B383-BD46-4962-9527-0AD35A27207D}" presName="srcNode" presStyleLbl="node1" presStyleIdx="0" presStyleCnt="3"/>
      <dgm:spPr/>
    </dgm:pt>
    <dgm:pt modelId="{3829064A-09F6-444B-94BF-78086C92344B}" type="pres">
      <dgm:prSet presAssocID="{ADE2B383-BD46-4962-9527-0AD35A27207D}" presName="conn" presStyleLbl="parChTrans1D2" presStyleIdx="0" presStyleCnt="1"/>
      <dgm:spPr/>
      <dgm:t>
        <a:bodyPr/>
        <a:lstStyle/>
        <a:p>
          <a:endParaRPr lang="tr-TR"/>
        </a:p>
      </dgm:t>
    </dgm:pt>
    <dgm:pt modelId="{6B1A111D-3FF3-4409-9069-2B191599CC32}" type="pres">
      <dgm:prSet presAssocID="{ADE2B383-BD46-4962-9527-0AD35A27207D}" presName="extraNode" presStyleLbl="node1" presStyleIdx="0" presStyleCnt="3"/>
      <dgm:spPr/>
    </dgm:pt>
    <dgm:pt modelId="{C9658A8A-32CC-4D67-AAC7-3003AB7D95D8}" type="pres">
      <dgm:prSet presAssocID="{ADE2B383-BD46-4962-9527-0AD35A27207D}" presName="dstNode" presStyleLbl="node1" presStyleIdx="0" presStyleCnt="3"/>
      <dgm:spPr/>
    </dgm:pt>
    <dgm:pt modelId="{3533E64C-2D85-4BEB-99BE-2B4EB5380531}" type="pres">
      <dgm:prSet presAssocID="{EC915B00-B890-4E98-BCA7-6C3FD113E3AE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5751D9E-7422-47C4-86FB-D70DDB31A527}" type="pres">
      <dgm:prSet presAssocID="{EC915B00-B890-4E98-BCA7-6C3FD113E3AE}" presName="accent_1" presStyleCnt="0"/>
      <dgm:spPr/>
    </dgm:pt>
    <dgm:pt modelId="{2B6B2A19-3CC1-44BD-B15F-B131DCB37C62}" type="pres">
      <dgm:prSet presAssocID="{EC915B00-B890-4E98-BCA7-6C3FD113E3AE}" presName="accentRepeatNode" presStyleLbl="solidFgAcc1" presStyleIdx="0" presStyleCnt="3"/>
      <dgm:spPr/>
    </dgm:pt>
    <dgm:pt modelId="{025BDB7B-E314-47EB-8620-7C819D38A24B}" type="pres">
      <dgm:prSet presAssocID="{609EF2C4-1B03-4C92-9090-6DEC982BD0F7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53F0C0B-A02C-4ADD-B659-34C055C61E25}" type="pres">
      <dgm:prSet presAssocID="{609EF2C4-1B03-4C92-9090-6DEC982BD0F7}" presName="accent_2" presStyleCnt="0"/>
      <dgm:spPr/>
    </dgm:pt>
    <dgm:pt modelId="{AC371397-09D4-45A1-B24A-744E4FAF4521}" type="pres">
      <dgm:prSet presAssocID="{609EF2C4-1B03-4C92-9090-6DEC982BD0F7}" presName="accentRepeatNode" presStyleLbl="solidFgAcc1" presStyleIdx="1" presStyleCnt="3"/>
      <dgm:spPr/>
    </dgm:pt>
    <dgm:pt modelId="{085D7F97-6937-4CA6-941B-F83CDE822934}" type="pres">
      <dgm:prSet presAssocID="{A2C2173F-6751-4184-B479-6BD0CAFB2F26}" presName="text_3" presStyleLbl="node1" presStyleIdx="2" presStyleCnt="3" custLinFactNeighborX="-215" custLinFactNeighborY="-226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E15DD91-2B9A-471B-AAA9-56C380564BF4}" type="pres">
      <dgm:prSet presAssocID="{A2C2173F-6751-4184-B479-6BD0CAFB2F26}" presName="accent_3" presStyleCnt="0"/>
      <dgm:spPr/>
    </dgm:pt>
    <dgm:pt modelId="{A3C2EFB9-6911-449D-AA3C-C2F2438F00AF}" type="pres">
      <dgm:prSet presAssocID="{A2C2173F-6751-4184-B479-6BD0CAFB2F26}" presName="accentRepeatNode" presStyleLbl="solidFgAcc1" presStyleIdx="2" presStyleCnt="3"/>
      <dgm:spPr/>
    </dgm:pt>
  </dgm:ptLst>
  <dgm:cxnLst>
    <dgm:cxn modelId="{AD39423C-4BB3-40D1-9678-0F49DCC1C484}" type="presOf" srcId="{EC915B00-B890-4E98-BCA7-6C3FD113E3AE}" destId="{3533E64C-2D85-4BEB-99BE-2B4EB5380531}" srcOrd="0" destOrd="0" presId="urn:microsoft.com/office/officeart/2008/layout/VerticalCurvedList"/>
    <dgm:cxn modelId="{30827402-9294-4A4B-9148-BBA61E6B7EA2}" type="presOf" srcId="{609EF2C4-1B03-4C92-9090-6DEC982BD0F7}" destId="{025BDB7B-E314-47EB-8620-7C819D38A24B}" srcOrd="0" destOrd="0" presId="urn:microsoft.com/office/officeart/2008/layout/VerticalCurvedList"/>
    <dgm:cxn modelId="{0D30D744-CB26-4B56-B9E0-0CF0FC0300C2}" type="presOf" srcId="{A2C2173F-6751-4184-B479-6BD0CAFB2F26}" destId="{085D7F97-6937-4CA6-941B-F83CDE822934}" srcOrd="0" destOrd="0" presId="urn:microsoft.com/office/officeart/2008/layout/VerticalCurvedList"/>
    <dgm:cxn modelId="{977B12F5-F9E9-463C-BCEF-818DBF1D4638}" type="presOf" srcId="{FF606D0B-1BD0-4AB9-BA2A-DB5DF1959003}" destId="{3829064A-09F6-444B-94BF-78086C92344B}" srcOrd="0" destOrd="0" presId="urn:microsoft.com/office/officeart/2008/layout/VerticalCurvedList"/>
    <dgm:cxn modelId="{8429ECFF-7FEF-4359-8E5D-6C762DDFEE03}" srcId="{ADE2B383-BD46-4962-9527-0AD35A27207D}" destId="{EC915B00-B890-4E98-BCA7-6C3FD113E3AE}" srcOrd="0" destOrd="0" parTransId="{262F875A-6A52-4376-92F7-89A06837ADE1}" sibTransId="{FF606D0B-1BD0-4AB9-BA2A-DB5DF1959003}"/>
    <dgm:cxn modelId="{5EE9F355-E253-4128-8B32-66894CAE0D1A}" srcId="{ADE2B383-BD46-4962-9527-0AD35A27207D}" destId="{609EF2C4-1B03-4C92-9090-6DEC982BD0F7}" srcOrd="1" destOrd="0" parTransId="{D813232C-4EF9-4DB4-A8DB-2ECBAE79A5F6}" sibTransId="{D595758A-B198-4B2F-80EB-A1946C7D21D0}"/>
    <dgm:cxn modelId="{5327E0D5-660B-4208-8CF5-4C986C006EC0}" srcId="{ADE2B383-BD46-4962-9527-0AD35A27207D}" destId="{A2C2173F-6751-4184-B479-6BD0CAFB2F26}" srcOrd="2" destOrd="0" parTransId="{52B610EE-B3E0-4C2D-9024-610176964D0B}" sibTransId="{9E363E88-46C2-49B5-A983-4142F25E39D6}"/>
    <dgm:cxn modelId="{AA8B6FCC-DB8C-49C5-9440-1D2A03BCCFF4}" type="presOf" srcId="{ADE2B383-BD46-4962-9527-0AD35A27207D}" destId="{FB126AB7-E95A-492A-B22D-43A5515ED286}" srcOrd="0" destOrd="0" presId="urn:microsoft.com/office/officeart/2008/layout/VerticalCurvedList"/>
    <dgm:cxn modelId="{458DDDA1-C97C-41E5-B632-6BA4EB6AD0AF}" type="presParOf" srcId="{FB126AB7-E95A-492A-B22D-43A5515ED286}" destId="{BE4AFB49-6C92-4907-AB32-D957AEA13C3A}" srcOrd="0" destOrd="0" presId="urn:microsoft.com/office/officeart/2008/layout/VerticalCurvedList"/>
    <dgm:cxn modelId="{5745BF1F-832F-40D1-B46B-2A413A555647}" type="presParOf" srcId="{BE4AFB49-6C92-4907-AB32-D957AEA13C3A}" destId="{2B693BB6-63B1-4B32-9D50-25DCFE4497EB}" srcOrd="0" destOrd="0" presId="urn:microsoft.com/office/officeart/2008/layout/VerticalCurvedList"/>
    <dgm:cxn modelId="{ED5270CB-086B-4A73-AED4-80524538356A}" type="presParOf" srcId="{2B693BB6-63B1-4B32-9D50-25DCFE4497EB}" destId="{76F7A937-821D-4205-855A-57D00B066461}" srcOrd="0" destOrd="0" presId="urn:microsoft.com/office/officeart/2008/layout/VerticalCurvedList"/>
    <dgm:cxn modelId="{962A14F1-138A-4529-B9EB-3184DEBBEDFE}" type="presParOf" srcId="{2B693BB6-63B1-4B32-9D50-25DCFE4497EB}" destId="{3829064A-09F6-444B-94BF-78086C92344B}" srcOrd="1" destOrd="0" presId="urn:microsoft.com/office/officeart/2008/layout/VerticalCurvedList"/>
    <dgm:cxn modelId="{69E643AB-F3C5-404B-BECB-333B6A689259}" type="presParOf" srcId="{2B693BB6-63B1-4B32-9D50-25DCFE4497EB}" destId="{6B1A111D-3FF3-4409-9069-2B191599CC32}" srcOrd="2" destOrd="0" presId="urn:microsoft.com/office/officeart/2008/layout/VerticalCurvedList"/>
    <dgm:cxn modelId="{0D7A5CE4-25C6-4081-BA14-13190D1CD1A4}" type="presParOf" srcId="{2B693BB6-63B1-4B32-9D50-25DCFE4497EB}" destId="{C9658A8A-32CC-4D67-AAC7-3003AB7D95D8}" srcOrd="3" destOrd="0" presId="urn:microsoft.com/office/officeart/2008/layout/VerticalCurvedList"/>
    <dgm:cxn modelId="{B47FB1E5-A6D2-44B4-87A3-59160051A582}" type="presParOf" srcId="{BE4AFB49-6C92-4907-AB32-D957AEA13C3A}" destId="{3533E64C-2D85-4BEB-99BE-2B4EB5380531}" srcOrd="1" destOrd="0" presId="urn:microsoft.com/office/officeart/2008/layout/VerticalCurvedList"/>
    <dgm:cxn modelId="{29DCAA39-46DB-40E9-837E-A2D24035CB48}" type="presParOf" srcId="{BE4AFB49-6C92-4907-AB32-D957AEA13C3A}" destId="{65751D9E-7422-47C4-86FB-D70DDB31A527}" srcOrd="2" destOrd="0" presId="urn:microsoft.com/office/officeart/2008/layout/VerticalCurvedList"/>
    <dgm:cxn modelId="{38113D52-021C-4CD6-AC9F-69F1316D752E}" type="presParOf" srcId="{65751D9E-7422-47C4-86FB-D70DDB31A527}" destId="{2B6B2A19-3CC1-44BD-B15F-B131DCB37C62}" srcOrd="0" destOrd="0" presId="urn:microsoft.com/office/officeart/2008/layout/VerticalCurvedList"/>
    <dgm:cxn modelId="{0FCFF51F-186E-438D-B861-32A5BE2E7947}" type="presParOf" srcId="{BE4AFB49-6C92-4907-AB32-D957AEA13C3A}" destId="{025BDB7B-E314-47EB-8620-7C819D38A24B}" srcOrd="3" destOrd="0" presId="urn:microsoft.com/office/officeart/2008/layout/VerticalCurvedList"/>
    <dgm:cxn modelId="{93D3398B-24A2-4C84-A7EA-9A508F0C91D7}" type="presParOf" srcId="{BE4AFB49-6C92-4907-AB32-D957AEA13C3A}" destId="{F53F0C0B-A02C-4ADD-B659-34C055C61E25}" srcOrd="4" destOrd="0" presId="urn:microsoft.com/office/officeart/2008/layout/VerticalCurvedList"/>
    <dgm:cxn modelId="{FC132FDF-12D7-4E5B-9F02-7754BD065855}" type="presParOf" srcId="{F53F0C0B-A02C-4ADD-B659-34C055C61E25}" destId="{AC371397-09D4-45A1-B24A-744E4FAF4521}" srcOrd="0" destOrd="0" presId="urn:microsoft.com/office/officeart/2008/layout/VerticalCurvedList"/>
    <dgm:cxn modelId="{01CFF0CA-282B-49BF-8972-76DA4A80F9F7}" type="presParOf" srcId="{BE4AFB49-6C92-4907-AB32-D957AEA13C3A}" destId="{085D7F97-6937-4CA6-941B-F83CDE822934}" srcOrd="5" destOrd="0" presId="urn:microsoft.com/office/officeart/2008/layout/VerticalCurvedList"/>
    <dgm:cxn modelId="{FB9404D7-9D87-4332-A632-C8E45C9108EE}" type="presParOf" srcId="{BE4AFB49-6C92-4907-AB32-D957AEA13C3A}" destId="{4E15DD91-2B9A-471B-AAA9-56C380564BF4}" srcOrd="6" destOrd="0" presId="urn:microsoft.com/office/officeart/2008/layout/VerticalCurvedList"/>
    <dgm:cxn modelId="{0927C36D-5058-48BD-9B6C-038ED3DACF3C}" type="presParOf" srcId="{4E15DD91-2B9A-471B-AAA9-56C380564BF4}" destId="{A3C2EFB9-6911-449D-AA3C-C2F2438F00AF}" srcOrd="0" destOrd="0" presId="urn:microsoft.com/office/officeart/2008/layout/VerticalCurved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213AB-ED13-4473-A26C-CFBB41C26D47}">
      <dsp:nvSpPr>
        <dsp:cNvPr id="0" name=""/>
        <dsp:cNvSpPr/>
      </dsp:nvSpPr>
      <dsp:spPr>
        <a:xfrm>
          <a:off x="0" y="0"/>
          <a:ext cx="7776864" cy="360098"/>
        </a:xfrm>
        <a:prstGeom prst="rect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Fuarda sergilenecek projelerin türleri aşağıdaki gibi olabilir:</a:t>
          </a:r>
          <a:endParaRPr lang="tr-TR" sz="2400" kern="1200" dirty="0"/>
        </a:p>
      </dsp:txBody>
      <dsp:txXfrm>
        <a:off x="0" y="0"/>
        <a:ext cx="7776864" cy="360098"/>
      </dsp:txXfrm>
    </dsp:sp>
    <dsp:sp modelId="{287911CF-DBDA-4014-B078-C2245DC54BA8}">
      <dsp:nvSpPr>
        <dsp:cNvPr id="0" name=""/>
        <dsp:cNvSpPr/>
      </dsp:nvSpPr>
      <dsp:spPr>
        <a:xfrm>
          <a:off x="2954" y="360098"/>
          <a:ext cx="2373310" cy="75620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1. Araştırma</a:t>
          </a:r>
          <a:endParaRPr lang="tr-TR" sz="2400" kern="1200" dirty="0"/>
        </a:p>
      </dsp:txBody>
      <dsp:txXfrm>
        <a:off x="2954" y="360098"/>
        <a:ext cx="2373310" cy="756207"/>
      </dsp:txXfrm>
    </dsp:sp>
    <dsp:sp modelId="{1078C578-719C-4E53-90C5-505F8925E8D8}">
      <dsp:nvSpPr>
        <dsp:cNvPr id="0" name=""/>
        <dsp:cNvSpPr/>
      </dsp:nvSpPr>
      <dsp:spPr>
        <a:xfrm>
          <a:off x="2376265" y="360098"/>
          <a:ext cx="3024333" cy="75620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2. Araştırma ve Geliştirme</a:t>
          </a:r>
          <a:endParaRPr lang="tr-TR" sz="2400" kern="1200" dirty="0"/>
        </a:p>
      </dsp:txBody>
      <dsp:txXfrm>
        <a:off x="2376265" y="360098"/>
        <a:ext cx="3024333" cy="756207"/>
      </dsp:txXfrm>
    </dsp:sp>
    <dsp:sp modelId="{807113DE-9A42-4AC5-977B-57C6F591B4A6}">
      <dsp:nvSpPr>
        <dsp:cNvPr id="0" name=""/>
        <dsp:cNvSpPr/>
      </dsp:nvSpPr>
      <dsp:spPr>
        <a:xfrm>
          <a:off x="5400598" y="360098"/>
          <a:ext cx="2373310" cy="75620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3. Bilgi Araştırma</a:t>
          </a:r>
          <a:endParaRPr lang="tr-TR" sz="2400" kern="1200" dirty="0"/>
        </a:p>
      </dsp:txBody>
      <dsp:txXfrm>
        <a:off x="5400598" y="360098"/>
        <a:ext cx="2373310" cy="756207"/>
      </dsp:txXfrm>
    </dsp:sp>
    <dsp:sp modelId="{147E1E26-DE7D-4B5F-8357-1AEC79B762D5}">
      <dsp:nvSpPr>
        <dsp:cNvPr id="0" name=""/>
        <dsp:cNvSpPr/>
      </dsp:nvSpPr>
      <dsp:spPr>
        <a:xfrm>
          <a:off x="0" y="1116305"/>
          <a:ext cx="7776864" cy="84023"/>
        </a:xfrm>
        <a:prstGeom prst="rect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C9277F-B245-40D8-A178-DE5191611E15}">
      <dsp:nvSpPr>
        <dsp:cNvPr id="0" name=""/>
        <dsp:cNvSpPr/>
      </dsp:nvSpPr>
      <dsp:spPr>
        <a:xfrm>
          <a:off x="288031" y="748498"/>
          <a:ext cx="2466915" cy="150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lvl="0" algn="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Fuarda Yanda Belirtilen </a:t>
          </a:r>
          <a:r>
            <a:rPr lang="tr-TR" sz="2000" u="sng" kern="1200" dirty="0" smtClean="0"/>
            <a:t>En Az Üç Alanı</a:t>
          </a:r>
          <a:r>
            <a:rPr lang="tr-TR" sz="2000" kern="1200" dirty="0" smtClean="0"/>
            <a:t> İçerecek Projelere Yer Verilmelidir:</a:t>
          </a:r>
          <a:endParaRPr lang="tr-TR" sz="2000" kern="1200" dirty="0"/>
        </a:p>
      </dsp:txBody>
      <dsp:txXfrm>
        <a:off x="288031" y="748498"/>
        <a:ext cx="2466915" cy="1504800"/>
      </dsp:txXfrm>
    </dsp:sp>
    <dsp:sp modelId="{A0CA1FAA-9C3B-46E8-A3CC-284C97B3DA19}">
      <dsp:nvSpPr>
        <dsp:cNvPr id="0" name=""/>
        <dsp:cNvSpPr/>
      </dsp:nvSpPr>
      <dsp:spPr>
        <a:xfrm>
          <a:off x="2754947" y="19611"/>
          <a:ext cx="366882" cy="296257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4A57DF-5676-48CB-80D2-80F5AD201AE9}">
      <dsp:nvSpPr>
        <dsp:cNvPr id="0" name=""/>
        <dsp:cNvSpPr/>
      </dsp:nvSpPr>
      <dsp:spPr>
        <a:xfrm>
          <a:off x="3268582" y="19611"/>
          <a:ext cx="3788202" cy="2962575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smtClean="0"/>
            <a:t>Matematik</a:t>
          </a:r>
          <a:endParaRPr lang="tr-TR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Fizik</a:t>
          </a:r>
          <a:endParaRPr lang="tr-TR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smtClean="0"/>
            <a:t>Kimya</a:t>
          </a:r>
          <a:endParaRPr lang="tr-TR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Biyoloji</a:t>
          </a:r>
          <a:endParaRPr lang="tr-TR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smtClean="0"/>
            <a:t>Tarih </a:t>
          </a:r>
          <a:endParaRPr lang="tr-TR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Coğrafya</a:t>
          </a:r>
          <a:endParaRPr lang="tr-TR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smtClean="0"/>
            <a:t>Edebiyat</a:t>
          </a:r>
          <a:endParaRPr lang="tr-TR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smtClean="0"/>
            <a:t>Felsefe</a:t>
          </a:r>
          <a:endParaRPr lang="tr-TR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Mühendislik</a:t>
          </a:r>
          <a:endParaRPr lang="tr-TR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Din Kültürü ve Ahlak Bilgisi</a:t>
          </a:r>
          <a:endParaRPr lang="tr-TR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Bilgisayar/Yazılım</a:t>
          </a:r>
          <a:endParaRPr lang="tr-TR" sz="1600" kern="1200" dirty="0"/>
        </a:p>
      </dsp:txBody>
      <dsp:txXfrm>
        <a:off x="3268582" y="19611"/>
        <a:ext cx="3788202" cy="29625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+Icon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5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6808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l">
              <a:defRPr sz="1200"/>
            </a:lvl1pPr>
          </a:lstStyle>
          <a:p>
            <a:endParaRPr lang="en-US" dirty="0">
              <a:latin typeface="Arial" pitchFamily="34" charset="0"/>
            </a:endParaRPr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49691" y="1"/>
            <a:ext cx="2946400" cy="496808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r">
              <a:defRPr sz="1200"/>
            </a:lvl1pPr>
          </a:lstStyle>
          <a:p>
            <a:fld id="{4B172FD4-5C26-4155-A33B-CBE6759DFDB2}" type="datetimeFigureOut">
              <a:rPr lang="en-US" smtClean="0">
                <a:latin typeface="Arial" pitchFamily="34" charset="0"/>
              </a:rPr>
              <a:pPr/>
              <a:t>11/25/2017</a:t>
            </a:fld>
            <a:endParaRPr lang="en-US" dirty="0">
              <a:latin typeface="Arial" pitchFamily="34" charset="0"/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1" y="9428244"/>
            <a:ext cx="2946400" cy="496808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l">
              <a:defRPr sz="1200"/>
            </a:lvl1pPr>
          </a:lstStyle>
          <a:p>
            <a:endParaRPr lang="en-US" dirty="0">
              <a:latin typeface="Arial" pitchFamily="34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49691" y="9428244"/>
            <a:ext cx="2946400" cy="496808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r">
              <a:defRPr sz="1200"/>
            </a:lvl1pPr>
          </a:lstStyle>
          <a:p>
            <a:fld id="{06E27DD6-4E9E-48D8-90ED-4990466BC56A}" type="slidenum">
              <a:rPr lang="en-US" smtClean="0">
                <a:latin typeface="Arial" pitchFamily="34" charset="0"/>
              </a:rPr>
              <a:pPr/>
              <a:t>‹#›</a:t>
            </a:fld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5426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9" y="5"/>
            <a:ext cx="2945659" cy="496332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50452" y="5"/>
            <a:ext cx="2945659" cy="496332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C95A077-65B5-49E3-B07E-3FB904AEF53D}" type="datetimeFigureOut">
              <a:rPr lang="en-US" smtClean="0"/>
              <a:pPr/>
              <a:t>11/25/2017</a:t>
            </a:fld>
            <a:endParaRPr lang="en-US" dirty="0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4" rIns="91426" bIns="45714" rtlCol="0" anchor="ctr"/>
          <a:lstStyle/>
          <a:p>
            <a:endParaRPr lang="en-US" dirty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9768" y="4715157"/>
            <a:ext cx="5438140" cy="4466987"/>
          </a:xfrm>
          <a:prstGeom prst="rect">
            <a:avLst/>
          </a:prstGeom>
        </p:spPr>
        <p:txBody>
          <a:bodyPr vert="horz" lIns="91426" tIns="45714" rIns="91426" bIns="45714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9" y="9428585"/>
            <a:ext cx="2945659" cy="496332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50452" y="9428585"/>
            <a:ext cx="2945659" cy="496332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34E92D-1550-477D-B16F-3935D32EF7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40308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12 Resim" descr="Arka Fon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16" y="0"/>
            <a:ext cx="9128169" cy="6858000"/>
          </a:xfrm>
          <a:prstGeom prst="rect">
            <a:avLst/>
          </a:prstGeom>
        </p:spPr>
      </p:pic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800" b="1">
                <a:solidFill>
                  <a:schemeClr val="accent2">
                    <a:lumMod val="50000"/>
                  </a:schemeClr>
                </a:solidFill>
                <a:latin typeface="Futura Bk BT" pitchFamily="34" charset="0"/>
              </a:defRPr>
            </a:lvl1pPr>
          </a:lstStyle>
          <a:p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  <a:latin typeface="Futura Bk B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İsim</a:t>
            </a:r>
            <a:endParaRPr lang="en-US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utura Bk BT" pitchFamily="34" charset="0"/>
              </a:defRPr>
            </a:lvl1pPr>
          </a:lstStyle>
          <a:p>
            <a:fld id="{0F2C6A41-F0AE-4D33-B808-3A89FEEA4C06}" type="datetime1">
              <a:rPr lang="en-US" smtClean="0"/>
              <a:pPr/>
              <a:t>11/25/2017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Futura Bk BT" pitchFamily="34" charset="0"/>
              </a:defRPr>
            </a:lvl1pPr>
          </a:lstStyle>
          <a:p>
            <a:r>
              <a:rPr lang="tr-TR" smtClean="0"/>
              <a:t>Bilim ve Toplum Programları Müdürlüğü</a:t>
            </a: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utura Bk BT" pitchFamily="34" charset="0"/>
              </a:defRPr>
            </a:lvl1pPr>
          </a:lstStyle>
          <a:p>
            <a:fld id="{074B379A-8968-4E49-B7C7-EB6E50A494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7776864" cy="706090"/>
          </a:xfrm>
        </p:spPr>
        <p:txBody>
          <a:bodyPr>
            <a:normAutofit/>
          </a:bodyPr>
          <a:lstStyle>
            <a:lvl1pPr>
              <a:defRPr sz="3600" b="1">
                <a:latin typeface="Futura Bk BT" pitchFamily="34" charset="0"/>
              </a:defRPr>
            </a:lvl1pPr>
          </a:lstStyle>
          <a:p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14400" y="1052736"/>
            <a:ext cx="7715200" cy="5073427"/>
          </a:xfrm>
        </p:spPr>
        <p:txBody>
          <a:bodyPr>
            <a:normAutofit/>
          </a:bodyPr>
          <a:lstStyle>
            <a:lvl1pPr>
              <a:defRPr sz="3200">
                <a:latin typeface="Futura Bk BT" pitchFamily="34" charset="0"/>
              </a:defRPr>
            </a:lvl1pPr>
            <a:lvl2pPr>
              <a:defRPr sz="2800">
                <a:latin typeface="Futura Bk BT" pitchFamily="34" charset="0"/>
              </a:defRPr>
            </a:lvl2pPr>
            <a:lvl3pPr>
              <a:defRPr sz="2400">
                <a:latin typeface="Futura Bk BT" pitchFamily="34" charset="0"/>
              </a:defRPr>
            </a:lvl3pPr>
            <a:lvl4pPr>
              <a:defRPr sz="2000">
                <a:latin typeface="Futura Bk BT" pitchFamily="34" charset="0"/>
              </a:defRPr>
            </a:lvl4pPr>
            <a:lvl5pPr>
              <a:defRPr sz="2000">
                <a:latin typeface="Futura Bk BT" pitchFamily="34" charset="0"/>
              </a:defRPr>
            </a:lvl5pPr>
          </a:lstStyle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utura Bk BT" pitchFamily="34" charset="0"/>
              </a:defRPr>
            </a:lvl1pPr>
          </a:lstStyle>
          <a:p>
            <a:fld id="{58D7D0BD-E6AA-4D24-928B-37EB160C405F}" type="datetime1">
              <a:rPr lang="en-US" smtClean="0"/>
              <a:pPr/>
              <a:t>11/25/2017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noProof="0" smtClean="0"/>
              <a:t>Bilim ve Toplum Programları Müdürlüğü</a:t>
            </a:r>
            <a:endParaRPr lang="tr-TR" noProof="0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379A-8968-4E49-B7C7-EB6E50A494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67544" y="1052736"/>
            <a:ext cx="4028256" cy="50734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0734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2F00-4A12-418C-AFCA-D3F7096B08FB}" type="datetime1">
              <a:rPr lang="en-US" smtClean="0"/>
              <a:pPr/>
              <a:t>11/25/2017</a:t>
            </a:fld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noProof="0" smtClean="0"/>
              <a:t>Bilim ve Toplum Programları Müdürlüğü</a:t>
            </a:r>
            <a:endParaRPr lang="tr-TR" noProof="0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379A-8968-4E49-B7C7-EB6E50A494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7544" y="1124745"/>
            <a:ext cx="4029844" cy="792088"/>
          </a:xfrm>
        </p:spPr>
        <p:txBody>
          <a:bodyPr anchor="t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7544" y="1988840"/>
            <a:ext cx="4029844" cy="41373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124745"/>
            <a:ext cx="4041775" cy="792088"/>
          </a:xfrm>
        </p:spPr>
        <p:txBody>
          <a:bodyPr anchor="t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041775" cy="41373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FF7E-6968-4DAF-9155-D734E110C274}" type="datetime1">
              <a:rPr lang="en-US" smtClean="0"/>
              <a:pPr/>
              <a:t>11/25/2017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noProof="0" smtClean="0"/>
              <a:t>Bilim ve Toplum Programları Müdürlüğü</a:t>
            </a:r>
            <a:endParaRPr lang="tr-TR" noProof="0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379A-8968-4E49-B7C7-EB6E50A494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C69D-E495-4DB5-B0DF-428FE67E3863}" type="datetime1">
              <a:rPr lang="en-US" smtClean="0"/>
              <a:pPr/>
              <a:t>11/25/2017</a:t>
            </a:fld>
            <a:endParaRPr lang="en-US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noProof="0" smtClean="0"/>
              <a:t>Bilim ve Toplum Programları Müdürlüğü</a:t>
            </a:r>
            <a:endParaRPr lang="tr-TR" noProof="0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379A-8968-4E49-B7C7-EB6E50A494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18 Resim" descr="Arka Fon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916" y="0"/>
            <a:ext cx="9128169" cy="6858000"/>
          </a:xfrm>
          <a:prstGeom prst="rect">
            <a:avLst/>
          </a:prstGeom>
        </p:spPr>
      </p:pic>
      <p:sp>
        <p:nvSpPr>
          <p:cNvPr id="8" name="7 Dikdörtgen"/>
          <p:cNvSpPr/>
          <p:nvPr/>
        </p:nvSpPr>
        <p:spPr bwMode="auto">
          <a:xfrm>
            <a:off x="0" y="0"/>
            <a:ext cx="8146800" cy="720080"/>
          </a:xfrm>
          <a:prstGeom prst="rect">
            <a:avLst/>
          </a:prstGeom>
          <a:gradFill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395536" y="0"/>
            <a:ext cx="7776864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noProof="0" dirty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14400" y="1052736"/>
            <a:ext cx="7715200" cy="5073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utura Bk BT" pitchFamily="34" charset="0"/>
              </a:defRPr>
            </a:lvl1pPr>
          </a:lstStyle>
          <a:p>
            <a:fld id="{73B67962-9A73-4F4F-9557-0A0CDB563F31}" type="datetime1">
              <a:rPr lang="en-US" smtClean="0"/>
              <a:pPr/>
              <a:t>11/25/2017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Futura Bk BT" pitchFamily="34" charset="0"/>
              </a:defRPr>
            </a:lvl1pPr>
          </a:lstStyle>
          <a:p>
            <a:r>
              <a:rPr lang="tr-TR" smtClean="0"/>
              <a:t>Bilim ve Toplum Programları Müdürlüğü</a:t>
            </a: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utura Bk BT" pitchFamily="34" charset="0"/>
              </a:defRPr>
            </a:lvl1pPr>
          </a:lstStyle>
          <a:p>
            <a:fld id="{074B379A-8968-4E49-B7C7-EB6E50A494B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12 Grup"/>
          <p:cNvGrpSpPr>
            <a:grpSpLocks noChangeAspect="1"/>
          </p:cNvGrpSpPr>
          <p:nvPr/>
        </p:nvGrpSpPr>
        <p:grpSpPr>
          <a:xfrm>
            <a:off x="8276400" y="44625"/>
            <a:ext cx="933125" cy="740125"/>
            <a:chOff x="-52904" y="96988"/>
            <a:chExt cx="971600" cy="770642"/>
          </a:xfrm>
        </p:grpSpPr>
        <p:pic>
          <p:nvPicPr>
            <p:cNvPr id="14" name="4 İçerik Yer Tutucusu" descr="TUBITAK%20LOGO[1].bmp"/>
            <p:cNvPicPr preferRelativeResize="0">
              <a:picLocks noChangeAspect="1"/>
            </p:cNvPicPr>
            <p:nvPr userDrawn="1"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07504" y="96988"/>
              <a:ext cx="617244" cy="636398"/>
            </a:xfrm>
            <a:prstGeom prst="rect">
              <a:avLst/>
            </a:prstGeom>
          </p:spPr>
        </p:pic>
        <p:sp>
          <p:nvSpPr>
            <p:cNvPr id="15" name="14 Metin kutusu"/>
            <p:cNvSpPr txBox="1"/>
            <p:nvPr userDrawn="1"/>
          </p:nvSpPr>
          <p:spPr>
            <a:xfrm>
              <a:off x="-52904" y="739443"/>
              <a:ext cx="971600" cy="1281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tr-TR" sz="800" b="1" dirty="0" smtClean="0">
                  <a:latin typeface="Arial" pitchFamily="34" charset="0"/>
                  <a:cs typeface="Arial" pitchFamily="34" charset="0"/>
                </a:rPr>
                <a:t>TÜBİTAK</a:t>
              </a:r>
              <a:endParaRPr lang="en-US" sz="800" b="1" dirty="0">
                <a:latin typeface="Futura Bk BT"/>
                <a:cs typeface="Arial" pitchFamily="34" charset="0"/>
              </a:endParaRPr>
            </a:p>
          </p:txBody>
        </p:sp>
      </p:grpSp>
      <p:sp>
        <p:nvSpPr>
          <p:cNvPr id="23" name="22 Dikdörtgen"/>
          <p:cNvSpPr/>
          <p:nvPr/>
        </p:nvSpPr>
        <p:spPr bwMode="auto">
          <a:xfrm>
            <a:off x="8190000" y="0"/>
            <a:ext cx="36000" cy="720080"/>
          </a:xfrm>
          <a:prstGeom prst="rect">
            <a:avLst/>
          </a:prstGeom>
          <a:gradFill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7" name="16 Dikdörtgen"/>
          <p:cNvSpPr/>
          <p:nvPr/>
        </p:nvSpPr>
        <p:spPr bwMode="auto">
          <a:xfrm>
            <a:off x="8272800" y="0"/>
            <a:ext cx="36000" cy="720080"/>
          </a:xfrm>
          <a:prstGeom prst="rect">
            <a:avLst/>
          </a:prstGeom>
          <a:gradFill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bg1"/>
          </a:solidFill>
          <a:latin typeface="Futura Bk B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Futura Bk BT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Futura Bk BT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Futura Bk BT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Futura Bk BT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Futura Bk B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1.xml"/><Relationship Id="rId10" Type="http://schemas.microsoft.com/office/2007/relationships/diagramDrawing" Target="../diagrams/drawing2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ilimiz.tubitak.gov.tr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bilimiz.tubitak.gov.t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bilimiz.tubitak.gov.t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bilimiz.tubitak.gov.t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379A-8968-4E49-B7C7-EB6E50A494BB}" type="slidenum">
              <a:rPr lang="en-US" smtClean="0"/>
              <a:pPr/>
              <a:t>1</a:t>
            </a:fld>
            <a:r>
              <a:rPr lang="tr-TR" dirty="0" smtClean="0"/>
              <a:t>/22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7776864" cy="706090"/>
          </a:xfrm>
        </p:spPr>
        <p:txBody>
          <a:bodyPr>
            <a:noAutofit/>
          </a:bodyPr>
          <a:lstStyle/>
          <a:p>
            <a:pPr marL="0" indent="0"/>
            <a:r>
              <a:rPr lang="tr-TR" sz="2400" dirty="0" smtClean="0"/>
              <a:t>4006- </a:t>
            </a:r>
            <a:r>
              <a:rPr lang="tr-TR" sz="2400" dirty="0"/>
              <a:t>TÜBİTAK Bilim </a:t>
            </a:r>
            <a:r>
              <a:rPr lang="tr-TR" sz="2400" dirty="0" smtClean="0"/>
              <a:t>Fuarları</a:t>
            </a:r>
            <a:endParaRPr lang="tr-TR" sz="2400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="" xmlns:p14="http://schemas.microsoft.com/office/powerpoint/2010/main" val="712104495"/>
              </p:ext>
            </p:extLst>
          </p:nvPr>
        </p:nvGraphicFramePr>
        <p:xfrm>
          <a:off x="611560" y="908720"/>
          <a:ext cx="7776864" cy="12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9"/>
          <p:cNvSpPr/>
          <p:nvPr/>
        </p:nvSpPr>
        <p:spPr>
          <a:xfrm>
            <a:off x="611560" y="2206605"/>
            <a:ext cx="7776864" cy="677108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1900" dirty="0" smtClean="0"/>
              <a:t>Sergilenecek projelerin </a:t>
            </a:r>
            <a:r>
              <a:rPr lang="tr-TR" sz="1900" u="sng" dirty="0" smtClean="0"/>
              <a:t>en </a:t>
            </a:r>
            <a:r>
              <a:rPr lang="tr-TR" sz="1900" u="sng" dirty="0"/>
              <a:t>az %50’si “</a:t>
            </a:r>
            <a:r>
              <a:rPr lang="tr-TR" sz="1900" u="sng" dirty="0" smtClean="0"/>
              <a:t>araştırma projesi”</a:t>
            </a:r>
            <a:r>
              <a:rPr lang="tr-TR" sz="1900" dirty="0" smtClean="0"/>
              <a:t> </a:t>
            </a:r>
            <a:r>
              <a:rPr lang="tr-TR" sz="1900" dirty="0"/>
              <a:t>olmak zorundadır</a:t>
            </a:r>
            <a:r>
              <a:rPr lang="tr-TR" sz="1900" dirty="0" smtClean="0"/>
              <a:t>. (</a:t>
            </a:r>
            <a:r>
              <a:rPr lang="tr-TR" sz="1900" dirty="0"/>
              <a:t>Görme, işitme ve zihinsel </a:t>
            </a:r>
            <a:r>
              <a:rPr lang="tr-TR" sz="1900" dirty="0" smtClean="0"/>
              <a:t>engellilere yönelik okullar </a:t>
            </a:r>
            <a:r>
              <a:rPr lang="tr-TR" sz="1900" dirty="0"/>
              <a:t>bu kuralların dışındadır.) </a:t>
            </a:r>
          </a:p>
        </p:txBody>
      </p:sp>
      <p:sp>
        <p:nvSpPr>
          <p:cNvPr id="13" name="Metin kutusu 9"/>
          <p:cNvSpPr txBox="1"/>
          <p:nvPr/>
        </p:nvSpPr>
        <p:spPr>
          <a:xfrm>
            <a:off x="1331639" y="2924944"/>
            <a:ext cx="6518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Futura Lt BT" pitchFamily="34" charset="0"/>
              </a:rPr>
              <a:t>***	***	***	***	***	***	***</a:t>
            </a:r>
            <a:endParaRPr lang="tr-TR" sz="2000" b="1" dirty="0">
              <a:solidFill>
                <a:schemeClr val="accent4">
                  <a:lumMod val="40000"/>
                  <a:lumOff val="60000"/>
                </a:schemeClr>
              </a:solidFill>
              <a:latin typeface="Futura Lt BT" pitchFamily="34" charset="0"/>
            </a:endParaRPr>
          </a:p>
        </p:txBody>
      </p:sp>
      <p:graphicFrame>
        <p:nvGraphicFramePr>
          <p:cNvPr id="18" name="Diagram 17"/>
          <p:cNvGraphicFramePr/>
          <p:nvPr>
            <p:extLst>
              <p:ext uri="{D42A27DB-BD31-4B8C-83A1-F6EECF244321}">
                <p14:modId xmlns="" xmlns:p14="http://schemas.microsoft.com/office/powerpoint/2010/main" val="820021240"/>
              </p:ext>
            </p:extLst>
          </p:nvPr>
        </p:nvGraphicFramePr>
        <p:xfrm>
          <a:off x="611560" y="3325054"/>
          <a:ext cx="7344816" cy="3001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9" name="Altbilgi Yer Tutucusu 1"/>
          <p:cNvSpPr>
            <a:spLocks noGrp="1"/>
          </p:cNvSpPr>
          <p:nvPr>
            <p:ph type="ftr" sz="quarter" idx="11"/>
          </p:nvPr>
        </p:nvSpPr>
        <p:spPr>
          <a:xfrm>
            <a:off x="971600" y="6356350"/>
            <a:ext cx="7056784" cy="365125"/>
          </a:xfrm>
        </p:spPr>
        <p:txBody>
          <a:bodyPr/>
          <a:lstStyle/>
          <a:p>
            <a:r>
              <a:rPr lang="tr-TR" noProof="0" dirty="0" smtClean="0"/>
              <a:t>4006-TÜBİTAK Bilim Fuarları Destekleme Programı</a:t>
            </a:r>
            <a:endParaRPr lang="tr-TR" noProof="0" dirty="0"/>
          </a:p>
        </p:txBody>
      </p:sp>
    </p:spTree>
    <p:extLst>
      <p:ext uri="{BB962C8B-B14F-4D97-AF65-F5344CB8AC3E}">
        <p14:creationId xmlns="" xmlns:p14="http://schemas.microsoft.com/office/powerpoint/2010/main" val="2232294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Önemli Hususlar</a:t>
            </a:r>
            <a:endParaRPr lang="tr-TR" sz="2400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15340746"/>
              </p:ext>
            </p:extLst>
          </p:nvPr>
        </p:nvGraphicFramePr>
        <p:xfrm>
          <a:off x="714375" y="1052513"/>
          <a:ext cx="77152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ltbilgi Yer Tutucusu 1"/>
          <p:cNvSpPr>
            <a:spLocks noGrp="1"/>
          </p:cNvSpPr>
          <p:nvPr>
            <p:ph type="ftr" sz="quarter" idx="11"/>
          </p:nvPr>
        </p:nvSpPr>
        <p:spPr>
          <a:xfrm>
            <a:off x="2483768" y="6356350"/>
            <a:ext cx="4392488" cy="365125"/>
          </a:xfrm>
        </p:spPr>
        <p:txBody>
          <a:bodyPr/>
          <a:lstStyle/>
          <a:p>
            <a:r>
              <a:rPr lang="tr-TR" noProof="0" dirty="0" smtClean="0"/>
              <a:t>4006-TÜBİTAK Bilim Fuarları Destekleme Programı</a:t>
            </a:r>
            <a:endParaRPr lang="tr-T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379A-8968-4E49-B7C7-EB6E50A494BB}" type="slidenum">
              <a:rPr lang="en-US" smtClean="0"/>
              <a:pPr/>
              <a:t>10</a:t>
            </a:fld>
            <a:r>
              <a:rPr lang="tr-T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52863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dirty="0"/>
              <a:t>4006- TÜBİTAK Bilim Fuarları </a:t>
            </a:r>
            <a:r>
              <a:rPr lang="tr-TR" sz="2400" dirty="0" err="1" smtClean="0"/>
              <a:t>Portalı</a:t>
            </a:r>
            <a:endParaRPr lang="tr-TR" sz="2400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tr-TR" sz="2800" dirty="0" smtClean="0"/>
          </a:p>
          <a:p>
            <a:pPr>
              <a:buFont typeface="Wingdings" pitchFamily="2" charset="2"/>
              <a:buChar char="Ø"/>
            </a:pPr>
            <a:endParaRPr lang="tr-TR" sz="2800" dirty="0" smtClean="0"/>
          </a:p>
          <a:p>
            <a:pPr>
              <a:buFont typeface="Wingdings" pitchFamily="2" charset="2"/>
              <a:buChar char="Ø"/>
            </a:pPr>
            <a:endParaRPr lang="tr-TR" sz="2800" dirty="0" smtClean="0"/>
          </a:p>
          <a:p>
            <a:pPr>
              <a:buFont typeface="Wingdings" pitchFamily="2" charset="2"/>
              <a:buChar char="Ø"/>
            </a:pPr>
            <a:endParaRPr lang="tr-TR" sz="2800" dirty="0" smtClean="0"/>
          </a:p>
          <a:p>
            <a:pPr marL="0" indent="0">
              <a:buNone/>
            </a:pPr>
            <a:endParaRPr lang="tr-TR" sz="2800" dirty="0" smtClean="0"/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379A-8968-4E49-B7C7-EB6E50A494BB}" type="slidenum">
              <a:rPr lang="en-US" smtClean="0"/>
              <a:pPr/>
              <a:t>2</a:t>
            </a:fld>
            <a:r>
              <a:rPr lang="tr-TR" dirty="0" smtClean="0"/>
              <a:t>/22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9552" y="1196752"/>
            <a:ext cx="8064896" cy="52565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tr-TR" sz="2400" dirty="0"/>
          </a:p>
          <a:p>
            <a:pPr marL="0" indent="0">
              <a:buFont typeface="Arial" pitchFamily="34" charset="0"/>
              <a:buNone/>
            </a:pPr>
            <a:endParaRPr lang="tr-TR" sz="2200" i="1" dirty="0" smtClean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556792"/>
            <a:ext cx="7992888" cy="4759140"/>
          </a:xfrm>
          <a:prstGeom prst="rect">
            <a:avLst/>
          </a:prstGeom>
        </p:spPr>
      </p:pic>
      <p:sp>
        <p:nvSpPr>
          <p:cNvPr id="11" name="Metin kutusu 10"/>
          <p:cNvSpPr txBox="1"/>
          <p:nvPr/>
        </p:nvSpPr>
        <p:spPr>
          <a:xfrm>
            <a:off x="323529" y="735087"/>
            <a:ext cx="7992887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>
                <a:hlinkClick r:id="rId3"/>
              </a:rPr>
              <a:t>http</a:t>
            </a:r>
            <a:r>
              <a:rPr lang="tr-TR" dirty="0" smtClean="0">
                <a:hlinkClick r:id="rId3"/>
              </a:rPr>
              <a:t>://bilimiz.tubitak.gov.tr</a:t>
            </a:r>
            <a:r>
              <a:rPr lang="tr-TR" dirty="0" smtClean="0"/>
              <a:t> </a:t>
            </a:r>
            <a:endParaRPr lang="tr-TR" dirty="0"/>
          </a:p>
          <a:p>
            <a:pPr algn="ctr"/>
            <a:r>
              <a:rPr lang="tr-TR" dirty="0"/>
              <a:t> </a:t>
            </a:r>
            <a:r>
              <a:rPr lang="tr-TR" dirty="0" smtClean="0"/>
              <a:t>internet sitesinden İl temsilci listesi, il Milli Eğitim Sorumlu listesi, Çağrı duyurusu , </a:t>
            </a:r>
            <a:r>
              <a:rPr lang="tr-TR" dirty="0"/>
              <a:t>güncel </a:t>
            </a:r>
            <a:r>
              <a:rPr lang="tr-TR" dirty="0" smtClean="0"/>
              <a:t>bilgi ve duyurulara erişilebilir.</a:t>
            </a:r>
            <a:endParaRPr lang="tr-TR" dirty="0"/>
          </a:p>
        </p:txBody>
      </p:sp>
      <p:sp>
        <p:nvSpPr>
          <p:cNvPr id="12" name="Altbilgi Yer Tutucusu 1"/>
          <p:cNvSpPr>
            <a:spLocks noGrp="1"/>
          </p:cNvSpPr>
          <p:nvPr>
            <p:ph type="ftr" sz="quarter" idx="11"/>
          </p:nvPr>
        </p:nvSpPr>
        <p:spPr>
          <a:xfrm>
            <a:off x="971600" y="6356350"/>
            <a:ext cx="7056784" cy="365125"/>
          </a:xfrm>
        </p:spPr>
        <p:txBody>
          <a:bodyPr/>
          <a:lstStyle/>
          <a:p>
            <a:r>
              <a:rPr lang="tr-TR" noProof="0" dirty="0" smtClean="0"/>
              <a:t>4006-TÜBİTAK Bilim Fuarları Destekleme Programı</a:t>
            </a:r>
            <a:endParaRPr lang="tr-TR" noProof="0" dirty="0"/>
          </a:p>
        </p:txBody>
      </p:sp>
    </p:spTree>
    <p:extLst>
      <p:ext uri="{BB962C8B-B14F-4D97-AF65-F5344CB8AC3E}">
        <p14:creationId xmlns="" xmlns:p14="http://schemas.microsoft.com/office/powerpoint/2010/main" val="29308569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dirty="0"/>
              <a:t>4006- TÜBİTAK Bilim Fuarları </a:t>
            </a:r>
            <a:r>
              <a:rPr lang="tr-TR" sz="2400" dirty="0" err="1" smtClean="0"/>
              <a:t>Portalı</a:t>
            </a:r>
            <a:endParaRPr lang="tr-TR" sz="2400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tr-TR" sz="2800" dirty="0" smtClean="0"/>
          </a:p>
          <a:p>
            <a:pPr>
              <a:buFont typeface="Wingdings" pitchFamily="2" charset="2"/>
              <a:buChar char="Ø"/>
            </a:pPr>
            <a:endParaRPr lang="tr-TR" sz="2800" dirty="0" smtClean="0"/>
          </a:p>
          <a:p>
            <a:pPr>
              <a:buFont typeface="Wingdings" pitchFamily="2" charset="2"/>
              <a:buChar char="Ø"/>
            </a:pPr>
            <a:endParaRPr lang="tr-TR" sz="2800" dirty="0" smtClean="0"/>
          </a:p>
          <a:p>
            <a:pPr>
              <a:buFont typeface="Wingdings" pitchFamily="2" charset="2"/>
              <a:buChar char="Ø"/>
            </a:pPr>
            <a:endParaRPr lang="tr-TR" sz="2800" dirty="0" smtClean="0"/>
          </a:p>
          <a:p>
            <a:pPr marL="0" indent="0">
              <a:buNone/>
            </a:pPr>
            <a:endParaRPr lang="tr-TR" sz="2800" dirty="0" smtClean="0"/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379A-8968-4E49-B7C7-EB6E50A494BB}" type="slidenum">
              <a:rPr lang="en-US" smtClean="0"/>
              <a:pPr/>
              <a:t>3</a:t>
            </a:fld>
            <a:r>
              <a:rPr lang="tr-TR" dirty="0" smtClean="0"/>
              <a:t>/22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9552" y="1196752"/>
            <a:ext cx="8064896" cy="52565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tr-TR" sz="2400" dirty="0"/>
          </a:p>
          <a:p>
            <a:pPr marL="0" indent="0">
              <a:buFont typeface="Arial" pitchFamily="34" charset="0"/>
              <a:buNone/>
            </a:pPr>
            <a:endParaRPr lang="tr-TR" sz="2200" i="1" dirty="0" smtClean="0"/>
          </a:p>
        </p:txBody>
      </p:sp>
      <p:sp>
        <p:nvSpPr>
          <p:cNvPr id="11" name="Metin kutusu 10"/>
          <p:cNvSpPr txBox="1"/>
          <p:nvPr/>
        </p:nvSpPr>
        <p:spPr>
          <a:xfrm>
            <a:off x="323529" y="735087"/>
            <a:ext cx="799288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>
                <a:hlinkClick r:id="rId2"/>
              </a:rPr>
              <a:t>http</a:t>
            </a:r>
            <a:r>
              <a:rPr lang="tr-TR" dirty="0" smtClean="0">
                <a:hlinkClick r:id="rId2"/>
              </a:rPr>
              <a:t>://bilimiz.tubitak.gov.tr</a:t>
            </a:r>
            <a:r>
              <a:rPr lang="tr-TR" dirty="0" smtClean="0"/>
              <a:t> </a:t>
            </a:r>
            <a:endParaRPr lang="tr-TR" dirty="0"/>
          </a:p>
          <a:p>
            <a:pPr algn="ctr"/>
            <a:r>
              <a:rPr lang="tr-TR" dirty="0"/>
              <a:t> </a:t>
            </a:r>
            <a:r>
              <a:rPr lang="tr-TR" dirty="0" smtClean="0"/>
              <a:t>internet sitesi üzerinden başvuru yapılır.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1536831"/>
            <a:ext cx="7992887" cy="4484457"/>
          </a:xfrm>
          <a:prstGeom prst="rect">
            <a:avLst/>
          </a:prstGeom>
        </p:spPr>
      </p:pic>
      <p:sp>
        <p:nvSpPr>
          <p:cNvPr id="10" name="Sağ Ok 9"/>
          <p:cNvSpPr/>
          <p:nvPr/>
        </p:nvSpPr>
        <p:spPr>
          <a:xfrm>
            <a:off x="683568" y="2952259"/>
            <a:ext cx="1080120" cy="21602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spcFirstLastPara="0" vert="horz" wrap="square" lIns="216354" tIns="189034" rIns="216354" bIns="189034" numCol="1" spcCol="1270" rtlCol="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u="none" kern="1200" dirty="0" smtClean="0">
              <a:latin typeface="Futura Bk BT" pitchFamily="34" charset="0"/>
            </a:endParaRPr>
          </a:p>
        </p:txBody>
      </p:sp>
      <p:sp>
        <p:nvSpPr>
          <p:cNvPr id="12" name="Altbilgi Yer Tutucusu 1"/>
          <p:cNvSpPr>
            <a:spLocks noGrp="1"/>
          </p:cNvSpPr>
          <p:nvPr>
            <p:ph type="ftr" sz="quarter" idx="11"/>
          </p:nvPr>
        </p:nvSpPr>
        <p:spPr>
          <a:xfrm>
            <a:off x="971600" y="6356350"/>
            <a:ext cx="7056784" cy="365125"/>
          </a:xfrm>
        </p:spPr>
        <p:txBody>
          <a:bodyPr/>
          <a:lstStyle/>
          <a:p>
            <a:r>
              <a:rPr lang="tr-TR" noProof="0" dirty="0" smtClean="0"/>
              <a:t>4006-TÜBİTAK Bilim Fuarları Destekleme Programı</a:t>
            </a:r>
            <a:endParaRPr lang="tr-TR" noProof="0" dirty="0"/>
          </a:p>
        </p:txBody>
      </p:sp>
    </p:spTree>
    <p:extLst>
      <p:ext uri="{BB962C8B-B14F-4D97-AF65-F5344CB8AC3E}">
        <p14:creationId xmlns="" xmlns:p14="http://schemas.microsoft.com/office/powerpoint/2010/main" val="23335886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dirty="0"/>
              <a:t>4006- TÜBİTAK Bilim Fuarları </a:t>
            </a:r>
            <a:r>
              <a:rPr lang="tr-TR" sz="2400" dirty="0" err="1" smtClean="0"/>
              <a:t>Portalı</a:t>
            </a:r>
            <a:endParaRPr lang="tr-TR" sz="2400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tr-TR" sz="2800" dirty="0" smtClean="0"/>
          </a:p>
          <a:p>
            <a:pPr>
              <a:buFont typeface="Wingdings" pitchFamily="2" charset="2"/>
              <a:buChar char="Ø"/>
            </a:pPr>
            <a:endParaRPr lang="tr-TR" sz="2800" dirty="0" smtClean="0"/>
          </a:p>
          <a:p>
            <a:pPr>
              <a:buFont typeface="Wingdings" pitchFamily="2" charset="2"/>
              <a:buChar char="Ø"/>
            </a:pPr>
            <a:endParaRPr lang="tr-TR" sz="2800" dirty="0" smtClean="0"/>
          </a:p>
          <a:p>
            <a:pPr>
              <a:buFont typeface="Wingdings" pitchFamily="2" charset="2"/>
              <a:buChar char="Ø"/>
            </a:pPr>
            <a:endParaRPr lang="tr-TR" sz="2800" dirty="0" smtClean="0"/>
          </a:p>
          <a:p>
            <a:pPr marL="0" indent="0">
              <a:buNone/>
            </a:pPr>
            <a:endParaRPr lang="tr-TR" sz="2800" dirty="0" smtClean="0"/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379A-8968-4E49-B7C7-EB6E50A494BB}" type="slidenum">
              <a:rPr lang="en-US" smtClean="0"/>
              <a:pPr/>
              <a:t>4</a:t>
            </a:fld>
            <a:r>
              <a:rPr lang="tr-TR" dirty="0" smtClean="0"/>
              <a:t>/22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9552" y="1196752"/>
            <a:ext cx="8064896" cy="52565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tr-TR" sz="2400" dirty="0"/>
          </a:p>
          <a:p>
            <a:pPr marL="0" indent="0">
              <a:buFont typeface="Arial" pitchFamily="34" charset="0"/>
              <a:buNone/>
            </a:pPr>
            <a:endParaRPr lang="tr-TR" sz="2200" i="1" dirty="0" smtClean="0"/>
          </a:p>
        </p:txBody>
      </p:sp>
      <p:sp>
        <p:nvSpPr>
          <p:cNvPr id="11" name="Metin kutusu 10"/>
          <p:cNvSpPr txBox="1"/>
          <p:nvPr/>
        </p:nvSpPr>
        <p:spPr>
          <a:xfrm>
            <a:off x="323529" y="735087"/>
            <a:ext cx="799288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>
                <a:hlinkClick r:id="rId2"/>
              </a:rPr>
              <a:t>http</a:t>
            </a:r>
            <a:r>
              <a:rPr lang="tr-TR" dirty="0" smtClean="0">
                <a:hlinkClick r:id="rId2"/>
              </a:rPr>
              <a:t>://bilimiz.tubitak.gov.tr</a:t>
            </a:r>
            <a:r>
              <a:rPr lang="tr-TR" dirty="0" smtClean="0"/>
              <a:t> </a:t>
            </a:r>
            <a:endParaRPr lang="tr-TR" dirty="0"/>
          </a:p>
          <a:p>
            <a:pPr algn="ctr"/>
            <a:r>
              <a:rPr lang="tr-TR" dirty="0"/>
              <a:t> </a:t>
            </a:r>
            <a:r>
              <a:rPr lang="tr-TR" dirty="0" smtClean="0"/>
              <a:t>internet sitesi üzerinden kılavuzlara ve SSS erişilebilir.</a:t>
            </a:r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1556792"/>
            <a:ext cx="7992887" cy="4721250"/>
          </a:xfrm>
          <a:prstGeom prst="rect">
            <a:avLst/>
          </a:prstGeom>
        </p:spPr>
      </p:pic>
      <p:sp>
        <p:nvSpPr>
          <p:cNvPr id="9" name="Sağ Ok 8"/>
          <p:cNvSpPr/>
          <p:nvPr/>
        </p:nvSpPr>
        <p:spPr>
          <a:xfrm>
            <a:off x="755576" y="3140968"/>
            <a:ext cx="1080120" cy="21602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spcFirstLastPara="0" vert="horz" wrap="square" lIns="216354" tIns="189034" rIns="216354" bIns="189034" numCol="1" spcCol="1270" rtlCol="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u="none" kern="1200" dirty="0" smtClean="0">
              <a:latin typeface="Futura Bk BT" pitchFamily="34" charset="0"/>
            </a:endParaRPr>
          </a:p>
        </p:txBody>
      </p:sp>
      <p:sp>
        <p:nvSpPr>
          <p:cNvPr id="12" name="Altbilgi Yer Tutucusu 1"/>
          <p:cNvSpPr>
            <a:spLocks noGrp="1"/>
          </p:cNvSpPr>
          <p:nvPr>
            <p:ph type="ftr" sz="quarter" idx="11"/>
          </p:nvPr>
        </p:nvSpPr>
        <p:spPr>
          <a:xfrm>
            <a:off x="971600" y="6356350"/>
            <a:ext cx="7056784" cy="365125"/>
          </a:xfrm>
        </p:spPr>
        <p:txBody>
          <a:bodyPr/>
          <a:lstStyle/>
          <a:p>
            <a:r>
              <a:rPr lang="tr-TR" noProof="0" dirty="0" smtClean="0"/>
              <a:t>4006-TÜBİTAK Bilim Fuarları Destekleme Programı</a:t>
            </a:r>
            <a:endParaRPr lang="tr-TR" noProof="0" dirty="0"/>
          </a:p>
        </p:txBody>
      </p:sp>
    </p:spTree>
    <p:extLst>
      <p:ext uri="{BB962C8B-B14F-4D97-AF65-F5344CB8AC3E}">
        <p14:creationId xmlns="" xmlns:p14="http://schemas.microsoft.com/office/powerpoint/2010/main" val="27167313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dirty="0"/>
              <a:t>4006- TÜBİTAK Bilim Fuarları </a:t>
            </a:r>
            <a:r>
              <a:rPr lang="tr-TR" sz="2400" dirty="0" err="1" smtClean="0"/>
              <a:t>Portalı</a:t>
            </a:r>
            <a:endParaRPr lang="tr-TR" sz="2400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tr-TR" sz="2800" dirty="0" smtClean="0"/>
          </a:p>
          <a:p>
            <a:pPr>
              <a:buFont typeface="Wingdings" pitchFamily="2" charset="2"/>
              <a:buChar char="Ø"/>
            </a:pPr>
            <a:endParaRPr lang="tr-TR" sz="2800" dirty="0" smtClean="0"/>
          </a:p>
          <a:p>
            <a:pPr>
              <a:buFont typeface="Wingdings" pitchFamily="2" charset="2"/>
              <a:buChar char="Ø"/>
            </a:pPr>
            <a:endParaRPr lang="tr-TR" sz="2800" dirty="0" smtClean="0"/>
          </a:p>
          <a:p>
            <a:pPr>
              <a:buFont typeface="Wingdings" pitchFamily="2" charset="2"/>
              <a:buChar char="Ø"/>
            </a:pPr>
            <a:endParaRPr lang="tr-TR" sz="2800" dirty="0" smtClean="0"/>
          </a:p>
          <a:p>
            <a:pPr marL="0" indent="0">
              <a:buNone/>
            </a:pPr>
            <a:endParaRPr lang="tr-TR" sz="2800" dirty="0" smtClean="0"/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379A-8968-4E49-B7C7-EB6E50A494BB}" type="slidenum">
              <a:rPr lang="en-US" smtClean="0"/>
              <a:pPr/>
              <a:t>5</a:t>
            </a:fld>
            <a:r>
              <a:rPr lang="tr-TR" dirty="0" smtClean="0"/>
              <a:t>/22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9552" y="1196752"/>
            <a:ext cx="8064896" cy="52565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tr-TR" sz="2400" dirty="0"/>
          </a:p>
          <a:p>
            <a:pPr marL="0" indent="0">
              <a:buFont typeface="Arial" pitchFamily="34" charset="0"/>
              <a:buNone/>
            </a:pPr>
            <a:endParaRPr lang="tr-TR" sz="2200" i="1" dirty="0" smtClean="0"/>
          </a:p>
        </p:txBody>
      </p:sp>
      <p:sp>
        <p:nvSpPr>
          <p:cNvPr id="11" name="Metin kutusu 10"/>
          <p:cNvSpPr txBox="1"/>
          <p:nvPr/>
        </p:nvSpPr>
        <p:spPr>
          <a:xfrm>
            <a:off x="323529" y="735087"/>
            <a:ext cx="799288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>
                <a:hlinkClick r:id="rId2"/>
              </a:rPr>
              <a:t>http</a:t>
            </a:r>
            <a:r>
              <a:rPr lang="tr-TR" dirty="0" smtClean="0">
                <a:hlinkClick r:id="rId2"/>
              </a:rPr>
              <a:t>://bilimiz.tubitak.gov.tr</a:t>
            </a:r>
            <a:r>
              <a:rPr lang="tr-TR" dirty="0" smtClean="0"/>
              <a:t> </a:t>
            </a:r>
            <a:endParaRPr lang="tr-TR" dirty="0"/>
          </a:p>
          <a:p>
            <a:pPr algn="ctr"/>
            <a:r>
              <a:rPr lang="tr-TR" dirty="0"/>
              <a:t> </a:t>
            </a:r>
            <a:r>
              <a:rPr lang="tr-TR" dirty="0" smtClean="0"/>
              <a:t>internet sitesi üzerinden TÜBİTAK banka hesap numaralarına erişilebilir.</a:t>
            </a:r>
            <a:endParaRPr lang="tr-TR" dirty="0"/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534419"/>
            <a:ext cx="7992888" cy="4253257"/>
          </a:xfrm>
          <a:prstGeom prst="rect">
            <a:avLst/>
          </a:prstGeom>
        </p:spPr>
      </p:pic>
      <p:sp>
        <p:nvSpPr>
          <p:cNvPr id="13" name="Sağ Ok 12"/>
          <p:cNvSpPr/>
          <p:nvPr/>
        </p:nvSpPr>
        <p:spPr>
          <a:xfrm>
            <a:off x="827584" y="3522898"/>
            <a:ext cx="1080120" cy="21602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spcFirstLastPara="0" vert="horz" wrap="square" lIns="216354" tIns="189034" rIns="216354" bIns="189034" numCol="1" spcCol="1270" rtlCol="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u="none" kern="1200" dirty="0" smtClean="0">
              <a:latin typeface="Futura Bk BT" pitchFamily="34" charset="0"/>
            </a:endParaRPr>
          </a:p>
        </p:txBody>
      </p:sp>
      <p:sp>
        <p:nvSpPr>
          <p:cNvPr id="14" name="Altbilgi Yer Tutucusu 1"/>
          <p:cNvSpPr>
            <a:spLocks noGrp="1"/>
          </p:cNvSpPr>
          <p:nvPr>
            <p:ph type="ftr" sz="quarter" idx="11"/>
          </p:nvPr>
        </p:nvSpPr>
        <p:spPr>
          <a:xfrm>
            <a:off x="971600" y="6356350"/>
            <a:ext cx="7056784" cy="365125"/>
          </a:xfrm>
        </p:spPr>
        <p:txBody>
          <a:bodyPr/>
          <a:lstStyle/>
          <a:p>
            <a:r>
              <a:rPr lang="tr-TR" noProof="0" dirty="0" smtClean="0"/>
              <a:t>4006-TÜBİTAK Bilim Fuarları Destekleme Programı</a:t>
            </a:r>
            <a:endParaRPr lang="tr-TR" noProof="0" dirty="0"/>
          </a:p>
        </p:txBody>
      </p:sp>
    </p:spTree>
    <p:extLst>
      <p:ext uri="{BB962C8B-B14F-4D97-AF65-F5344CB8AC3E}">
        <p14:creationId xmlns="" xmlns:p14="http://schemas.microsoft.com/office/powerpoint/2010/main" val="28857667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2017-2018 Dönemi Yapılan Güncellemeler</a:t>
            </a:r>
            <a:endParaRPr lang="tr-TR" sz="2400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92930438"/>
              </p:ext>
            </p:extLst>
          </p:nvPr>
        </p:nvGraphicFramePr>
        <p:xfrm>
          <a:off x="714375" y="1052513"/>
          <a:ext cx="7715250" cy="4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379A-8968-4E49-B7C7-EB6E50A494BB}" type="slidenum">
              <a:rPr lang="en-US" smtClean="0"/>
              <a:pPr/>
              <a:t>6</a:t>
            </a:fld>
            <a:r>
              <a:rPr lang="tr-TR" dirty="0" smtClean="0"/>
              <a:t>/22</a:t>
            </a:r>
            <a:endParaRPr lang="en-US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</p:nvPr>
        </p:nvSpPr>
        <p:spPr>
          <a:xfrm>
            <a:off x="971600" y="6356350"/>
            <a:ext cx="7056784" cy="365125"/>
          </a:xfrm>
        </p:spPr>
        <p:txBody>
          <a:bodyPr/>
          <a:lstStyle/>
          <a:p>
            <a:r>
              <a:rPr lang="tr-TR" noProof="0" dirty="0" smtClean="0"/>
              <a:t>4006-TÜBİTAK Bilim Fuarları Destekleme Programı</a:t>
            </a:r>
            <a:endParaRPr lang="tr-TR" noProof="0" dirty="0"/>
          </a:p>
        </p:txBody>
      </p:sp>
    </p:spTree>
    <p:extLst>
      <p:ext uri="{BB962C8B-B14F-4D97-AF65-F5344CB8AC3E}">
        <p14:creationId xmlns="" xmlns:p14="http://schemas.microsoft.com/office/powerpoint/2010/main" val="2102922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Önemli Hususlar</a:t>
            </a:r>
            <a:endParaRPr lang="tr-TR" sz="2400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17532496"/>
              </p:ext>
            </p:extLst>
          </p:nvPr>
        </p:nvGraphicFramePr>
        <p:xfrm>
          <a:off x="714375" y="1052513"/>
          <a:ext cx="77152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ltbilgi Yer Tutucusu 1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4320480" cy="365125"/>
          </a:xfrm>
        </p:spPr>
        <p:txBody>
          <a:bodyPr/>
          <a:lstStyle/>
          <a:p>
            <a:r>
              <a:rPr lang="tr-TR" noProof="0" dirty="0" smtClean="0"/>
              <a:t>4006-TÜBİTAK Bilim Fuarları Destekleme Programı</a:t>
            </a:r>
            <a:endParaRPr lang="tr-T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379A-8968-4E49-B7C7-EB6E50A494BB}" type="slidenum">
              <a:rPr lang="en-US" smtClean="0"/>
              <a:pPr/>
              <a:t>7</a:t>
            </a:fld>
            <a:r>
              <a:rPr lang="tr-T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90415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Önemli Hususlar</a:t>
            </a:r>
            <a:endParaRPr lang="tr-TR" sz="2400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95011489"/>
              </p:ext>
            </p:extLst>
          </p:nvPr>
        </p:nvGraphicFramePr>
        <p:xfrm>
          <a:off x="714375" y="1052513"/>
          <a:ext cx="77152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ltbilgi Yer Tutucusu 1"/>
          <p:cNvSpPr>
            <a:spLocks noGrp="1"/>
          </p:cNvSpPr>
          <p:nvPr>
            <p:ph type="ftr" sz="quarter" idx="11"/>
          </p:nvPr>
        </p:nvSpPr>
        <p:spPr>
          <a:xfrm>
            <a:off x="2411760" y="6356350"/>
            <a:ext cx="4464496" cy="365125"/>
          </a:xfrm>
        </p:spPr>
        <p:txBody>
          <a:bodyPr/>
          <a:lstStyle/>
          <a:p>
            <a:r>
              <a:rPr lang="tr-TR" noProof="0" dirty="0" smtClean="0"/>
              <a:t>4006-TÜBİTAK Bilim Fuarları Destekleme Programı</a:t>
            </a:r>
            <a:endParaRPr lang="tr-T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379A-8968-4E49-B7C7-EB6E50A494BB}" type="slidenum">
              <a:rPr lang="en-US" smtClean="0"/>
              <a:pPr/>
              <a:t>8</a:t>
            </a:fld>
            <a:r>
              <a:rPr lang="tr-T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40357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Önemli Hususlar</a:t>
            </a:r>
            <a:endParaRPr lang="tr-TR" sz="2400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2578894"/>
              </p:ext>
            </p:extLst>
          </p:nvPr>
        </p:nvGraphicFramePr>
        <p:xfrm>
          <a:off x="714375" y="1052513"/>
          <a:ext cx="77152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ltbilgi Yer Tutucusu 1"/>
          <p:cNvSpPr>
            <a:spLocks noGrp="1"/>
          </p:cNvSpPr>
          <p:nvPr>
            <p:ph type="ftr" sz="quarter" idx="11"/>
          </p:nvPr>
        </p:nvSpPr>
        <p:spPr>
          <a:xfrm>
            <a:off x="2267744" y="6356350"/>
            <a:ext cx="4608512" cy="365125"/>
          </a:xfrm>
        </p:spPr>
        <p:txBody>
          <a:bodyPr/>
          <a:lstStyle/>
          <a:p>
            <a:r>
              <a:rPr lang="tr-TR" noProof="0" dirty="0" smtClean="0"/>
              <a:t>4006-TÜBİTAK Bilim Fuarları Destekleme Programı</a:t>
            </a:r>
            <a:endParaRPr lang="tr-T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379A-8968-4E49-B7C7-EB6E50A494BB}" type="slidenum">
              <a:rPr lang="en-US" smtClean="0"/>
              <a:pPr/>
              <a:t>9</a:t>
            </a:fld>
            <a:r>
              <a:rPr lang="tr-T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31857887"/>
      </p:ext>
    </p:extLst>
  </p:cSld>
  <p:clrMapOvr>
    <a:masterClrMapping/>
  </p:clrMapOvr>
</p:sld>
</file>

<file path=ppt/theme/theme1.xml><?xml version="1.0" encoding="utf-8"?>
<a:theme xmlns:a="http://schemas.openxmlformats.org/drawingml/2006/main" name="Ulusal Yenilik Sistemimizin Geleceği_2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a:spPr>
      <a:bodyPr spcFirstLastPara="0" vert="horz" wrap="square" lIns="216354" tIns="189034" rIns="216354" bIns="189034" numCol="1" spcCol="1270" anchor="ctr" anchorCtr="0">
        <a:noAutofit/>
      </a:bodyPr>
      <a:lstStyle>
        <a:defPPr algn="ctr" defTabSz="711200">
          <a:lnSpc>
            <a:spcPct val="90000"/>
          </a:lnSpc>
          <a:spcBef>
            <a:spcPct val="0"/>
          </a:spcBef>
          <a:spcAft>
            <a:spcPct val="35000"/>
          </a:spcAft>
          <a:defRPr b="1" u="none" kern="1200" dirty="0" smtClean="0">
            <a:latin typeface="Futura Bk BT" pitchFamily="34" charset="0"/>
          </a:defRPr>
        </a:defPPr>
      </a:lstStyle>
      <a:style>
        <a:lnRef idx="0">
          <a:schemeClr val="lt1">
            <a:hueOff val="0"/>
            <a:satOff val="0"/>
            <a:lumOff val="0"/>
            <a:alphaOff val="0"/>
          </a:schemeClr>
        </a:lnRef>
        <a:fillRef idx="1">
          <a:schemeClr val="accent3">
            <a:hueOff val="0"/>
            <a:satOff val="0"/>
            <a:lumOff val="0"/>
            <a:alphaOff val="0"/>
          </a:schemeClr>
        </a:fillRef>
        <a:effectRef idx="2">
          <a:schemeClr val="accent3">
            <a:hueOff val="0"/>
            <a:satOff val="0"/>
            <a:lumOff val="0"/>
            <a:alphaOff val="0"/>
          </a:schemeClr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>
            <a:latin typeface="Futura Lt BT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14421</TotalTime>
  <Words>450</Words>
  <Application>Microsoft Office PowerPoint</Application>
  <PresentationFormat>Ekran Gösterisi (4:3)</PresentationFormat>
  <Paragraphs>99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Ulusal Yenilik Sistemimizin Geleceği_2</vt:lpstr>
      <vt:lpstr>4006- TÜBİTAK Bilim Fuarları</vt:lpstr>
      <vt:lpstr>4006- TÜBİTAK Bilim Fuarları Portalı</vt:lpstr>
      <vt:lpstr>4006- TÜBİTAK Bilim Fuarları Portalı</vt:lpstr>
      <vt:lpstr>4006- TÜBİTAK Bilim Fuarları Portalı</vt:lpstr>
      <vt:lpstr>4006- TÜBİTAK Bilim Fuarları Portalı</vt:lpstr>
      <vt:lpstr>2017-2018 Dönemi Yapılan Güncellemeler</vt:lpstr>
      <vt:lpstr>Önemli Hususlar</vt:lpstr>
      <vt:lpstr>Önemli Hususlar</vt:lpstr>
      <vt:lpstr>Önemli Hususlar</vt:lpstr>
      <vt:lpstr>Önemli Hususlar</vt:lpstr>
    </vt:vector>
  </TitlesOfParts>
  <Company>Tubitak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 ve toplum</dc:title>
  <dc:creator>tubitak</dc:creator>
  <cp:lastModifiedBy>HP</cp:lastModifiedBy>
  <cp:revision>1627</cp:revision>
  <cp:lastPrinted>2017-09-19T13:32:00Z</cp:lastPrinted>
  <dcterms:created xsi:type="dcterms:W3CDTF">2011-11-25T07:06:56Z</dcterms:created>
  <dcterms:modified xsi:type="dcterms:W3CDTF">2017-11-25T15:53:19Z</dcterms:modified>
</cp:coreProperties>
</file>