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157" r:id="rId2"/>
    <p:sldId id="1129" r:id="rId3"/>
    <p:sldId id="1134" r:id="rId4"/>
    <p:sldId id="1144" r:id="rId5"/>
    <p:sldId id="1145" r:id="rId6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D1" initials="HD" lastIdx="5" clrIdx="0"/>
  <p:cmAuthor id="1" name="Nagehan Ramazanoglu" initials="NR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D9BCA"/>
    <a:srgbClr val="A50021"/>
    <a:srgbClr val="4F81BD"/>
    <a:srgbClr val="C0504D"/>
    <a:srgbClr val="0066FF"/>
    <a:srgbClr val="A3C1E5"/>
    <a:srgbClr val="FFFFCC"/>
    <a:srgbClr val="B3D07A"/>
    <a:srgbClr val="D6CCA3"/>
    <a:srgbClr val="99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5" autoAdjust="0"/>
    <p:restoredTop sz="85600" autoAdjust="0"/>
  </p:normalViewPr>
  <p:slideViewPr>
    <p:cSldViewPr>
      <p:cViewPr varScale="1">
        <p:scale>
          <a:sx n="63" d="100"/>
          <a:sy n="63" d="100"/>
        </p:scale>
        <p:origin x="-16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9E74C7-EB43-4CBC-B0CA-991F31324FB1}" type="doc">
      <dgm:prSet loTypeId="urn:microsoft.com/office/officeart/2005/8/layout/cycle2" loCatId="cycle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tr-TR"/>
        </a:p>
      </dgm:t>
    </dgm:pt>
    <dgm:pt modelId="{154359C6-C911-4361-BB8F-7F954C6B43F9}">
      <dgm:prSet phldrT="[Metin]"/>
      <dgm:spPr/>
      <dgm:t>
        <a:bodyPr/>
        <a:lstStyle/>
        <a:p>
          <a:r>
            <a:rPr lang="tr-TR" b="1" dirty="0" smtClean="0"/>
            <a:t>TÜBİTAK</a:t>
          </a:r>
          <a:endParaRPr lang="tr-TR" b="1" dirty="0"/>
        </a:p>
      </dgm:t>
    </dgm:pt>
    <dgm:pt modelId="{7FCE4B15-F8CC-45AC-8654-341C4181A9B3}" type="parTrans" cxnId="{33C26C00-F40F-470A-A3DA-E5DA141E693E}">
      <dgm:prSet/>
      <dgm:spPr/>
      <dgm:t>
        <a:bodyPr/>
        <a:lstStyle/>
        <a:p>
          <a:endParaRPr lang="tr-TR"/>
        </a:p>
      </dgm:t>
    </dgm:pt>
    <dgm:pt modelId="{86DCB277-95BB-4873-9E23-123BADC5B3AD}" type="sibTrans" cxnId="{33C26C00-F40F-470A-A3DA-E5DA141E693E}">
      <dgm:prSet/>
      <dgm:spPr/>
      <dgm:t>
        <a:bodyPr/>
        <a:lstStyle/>
        <a:p>
          <a:endParaRPr lang="tr-TR"/>
        </a:p>
      </dgm:t>
    </dgm:pt>
    <dgm:pt modelId="{EEC7450F-8307-4053-BEB3-F7053E0FC2E2}">
      <dgm:prSet phldrT="[Metin]"/>
      <dgm:spPr/>
      <dgm:t>
        <a:bodyPr/>
        <a:lstStyle/>
        <a:p>
          <a:r>
            <a:rPr lang="tr-TR" b="1" dirty="0" smtClean="0"/>
            <a:t>İl Milli Eğitim Müdürlüğü Ar-Ge Sorumlusu</a:t>
          </a:r>
          <a:endParaRPr lang="tr-TR" b="1" dirty="0"/>
        </a:p>
      </dgm:t>
    </dgm:pt>
    <dgm:pt modelId="{C1962AB4-A8C3-446E-9910-CA0D662D4033}" type="parTrans" cxnId="{44902245-C1FF-46EC-AE1B-A8E840026548}">
      <dgm:prSet/>
      <dgm:spPr/>
      <dgm:t>
        <a:bodyPr/>
        <a:lstStyle/>
        <a:p>
          <a:endParaRPr lang="tr-TR"/>
        </a:p>
      </dgm:t>
    </dgm:pt>
    <dgm:pt modelId="{859ED1F6-B793-4E2F-959B-EED9B36F3089}" type="sibTrans" cxnId="{44902245-C1FF-46EC-AE1B-A8E840026548}">
      <dgm:prSet/>
      <dgm:spPr/>
      <dgm:t>
        <a:bodyPr/>
        <a:lstStyle/>
        <a:p>
          <a:endParaRPr lang="tr-TR"/>
        </a:p>
      </dgm:t>
    </dgm:pt>
    <dgm:pt modelId="{7725B9E2-5A3E-4B9B-ABA8-201F4FB8CAF8}">
      <dgm:prSet phldrT="[Metin]"/>
      <dgm:spPr/>
      <dgm:t>
        <a:bodyPr/>
        <a:lstStyle/>
        <a:p>
          <a:r>
            <a:rPr lang="tr-TR" b="1" dirty="0" smtClean="0"/>
            <a:t>İl Temsilcisi</a:t>
          </a:r>
          <a:endParaRPr lang="tr-TR" b="1" dirty="0"/>
        </a:p>
      </dgm:t>
    </dgm:pt>
    <dgm:pt modelId="{F32B6FB9-E5F8-4F0F-B23D-D715219F86EB}" type="parTrans" cxnId="{CF0F8006-6941-42B7-9536-3EB9CC849D90}">
      <dgm:prSet/>
      <dgm:spPr/>
      <dgm:t>
        <a:bodyPr/>
        <a:lstStyle/>
        <a:p>
          <a:endParaRPr lang="tr-TR"/>
        </a:p>
      </dgm:t>
    </dgm:pt>
    <dgm:pt modelId="{B5A9E709-82D5-4CAE-8377-DB08B7A8A8C6}" type="sibTrans" cxnId="{CF0F8006-6941-42B7-9536-3EB9CC849D90}">
      <dgm:prSet/>
      <dgm:spPr/>
      <dgm:t>
        <a:bodyPr/>
        <a:lstStyle/>
        <a:p>
          <a:endParaRPr lang="tr-TR"/>
        </a:p>
      </dgm:t>
    </dgm:pt>
    <dgm:pt modelId="{249C2BB0-6055-4F94-861B-0C64BA48D000}" type="pres">
      <dgm:prSet presAssocID="{3A9E74C7-EB43-4CBC-B0CA-991F31324FB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C8A7737-D6A8-40C4-AE1F-83EB6864A4CF}" type="pres">
      <dgm:prSet presAssocID="{154359C6-C911-4361-BB8F-7F954C6B43F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C72A14-B9DE-44DF-9B13-344BBD7BD7B1}" type="pres">
      <dgm:prSet presAssocID="{86DCB277-95BB-4873-9E23-123BADC5B3AD}" presName="sibTrans" presStyleLbl="sibTrans2D1" presStyleIdx="0" presStyleCnt="3"/>
      <dgm:spPr/>
      <dgm:t>
        <a:bodyPr/>
        <a:lstStyle/>
        <a:p>
          <a:endParaRPr lang="tr-TR"/>
        </a:p>
      </dgm:t>
    </dgm:pt>
    <dgm:pt modelId="{2B7EAEB1-29E6-441D-A40F-BDA99B19F58C}" type="pres">
      <dgm:prSet presAssocID="{86DCB277-95BB-4873-9E23-123BADC5B3AD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B9B5564B-57EE-42CC-B744-8EC6B69256C4}" type="pres">
      <dgm:prSet presAssocID="{EEC7450F-8307-4053-BEB3-F7053E0FC2E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BF2D95-0855-425B-A7A1-3A8ABF5B91C5}" type="pres">
      <dgm:prSet presAssocID="{859ED1F6-B793-4E2F-959B-EED9B36F3089}" presName="sibTrans" presStyleLbl="sibTrans2D1" presStyleIdx="1" presStyleCnt="3"/>
      <dgm:spPr/>
      <dgm:t>
        <a:bodyPr/>
        <a:lstStyle/>
        <a:p>
          <a:endParaRPr lang="tr-TR"/>
        </a:p>
      </dgm:t>
    </dgm:pt>
    <dgm:pt modelId="{E3AC657A-9810-475B-B64B-21C5A8C7179A}" type="pres">
      <dgm:prSet presAssocID="{859ED1F6-B793-4E2F-959B-EED9B36F3089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454AE4AC-FB0A-4BAC-BA17-7F04FE643EA5}" type="pres">
      <dgm:prSet presAssocID="{7725B9E2-5A3E-4B9B-ABA8-201F4FB8CAF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840743-68F5-44AB-A94E-3C1572083C27}" type="pres">
      <dgm:prSet presAssocID="{B5A9E709-82D5-4CAE-8377-DB08B7A8A8C6}" presName="sibTrans" presStyleLbl="sibTrans2D1" presStyleIdx="2" presStyleCnt="3"/>
      <dgm:spPr/>
      <dgm:t>
        <a:bodyPr/>
        <a:lstStyle/>
        <a:p>
          <a:endParaRPr lang="tr-TR"/>
        </a:p>
      </dgm:t>
    </dgm:pt>
    <dgm:pt modelId="{C2EA0E31-B160-41C8-AB58-250AA766ED25}" type="pres">
      <dgm:prSet presAssocID="{B5A9E709-82D5-4CAE-8377-DB08B7A8A8C6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EBCAA1A5-6BF9-4F66-84AB-B84003B21478}" type="presOf" srcId="{154359C6-C911-4361-BB8F-7F954C6B43F9}" destId="{4C8A7737-D6A8-40C4-AE1F-83EB6864A4CF}" srcOrd="0" destOrd="0" presId="urn:microsoft.com/office/officeart/2005/8/layout/cycle2"/>
    <dgm:cxn modelId="{80AAB3A2-5344-46D3-B43B-6992887D47D5}" type="presOf" srcId="{859ED1F6-B793-4E2F-959B-EED9B36F3089}" destId="{E3AC657A-9810-475B-B64B-21C5A8C7179A}" srcOrd="1" destOrd="0" presId="urn:microsoft.com/office/officeart/2005/8/layout/cycle2"/>
    <dgm:cxn modelId="{2DE069D0-79D5-47EB-A03A-41C2B1393F54}" type="presOf" srcId="{86DCB277-95BB-4873-9E23-123BADC5B3AD}" destId="{0FC72A14-B9DE-44DF-9B13-344BBD7BD7B1}" srcOrd="0" destOrd="0" presId="urn:microsoft.com/office/officeart/2005/8/layout/cycle2"/>
    <dgm:cxn modelId="{27F0F445-3D52-4925-8CE7-4583598416A1}" type="presOf" srcId="{B5A9E709-82D5-4CAE-8377-DB08B7A8A8C6}" destId="{C2EA0E31-B160-41C8-AB58-250AA766ED25}" srcOrd="1" destOrd="0" presId="urn:microsoft.com/office/officeart/2005/8/layout/cycle2"/>
    <dgm:cxn modelId="{44902245-C1FF-46EC-AE1B-A8E840026548}" srcId="{3A9E74C7-EB43-4CBC-B0CA-991F31324FB1}" destId="{EEC7450F-8307-4053-BEB3-F7053E0FC2E2}" srcOrd="1" destOrd="0" parTransId="{C1962AB4-A8C3-446E-9910-CA0D662D4033}" sibTransId="{859ED1F6-B793-4E2F-959B-EED9B36F3089}"/>
    <dgm:cxn modelId="{53AD84EC-3DED-486E-8F34-0E8D21F1501C}" type="presOf" srcId="{B5A9E709-82D5-4CAE-8377-DB08B7A8A8C6}" destId="{0D840743-68F5-44AB-A94E-3C1572083C27}" srcOrd="0" destOrd="0" presId="urn:microsoft.com/office/officeart/2005/8/layout/cycle2"/>
    <dgm:cxn modelId="{DE209D01-BC6D-4170-B489-4983673CEFD7}" type="presOf" srcId="{EEC7450F-8307-4053-BEB3-F7053E0FC2E2}" destId="{B9B5564B-57EE-42CC-B744-8EC6B69256C4}" srcOrd="0" destOrd="0" presId="urn:microsoft.com/office/officeart/2005/8/layout/cycle2"/>
    <dgm:cxn modelId="{228A03AA-1FB8-48B6-BBB8-1EEE156C22B5}" type="presOf" srcId="{859ED1F6-B793-4E2F-959B-EED9B36F3089}" destId="{21BF2D95-0855-425B-A7A1-3A8ABF5B91C5}" srcOrd="0" destOrd="0" presId="urn:microsoft.com/office/officeart/2005/8/layout/cycle2"/>
    <dgm:cxn modelId="{A1A6E379-2D7C-40E6-BD45-D3F0774FFA05}" type="presOf" srcId="{7725B9E2-5A3E-4B9B-ABA8-201F4FB8CAF8}" destId="{454AE4AC-FB0A-4BAC-BA17-7F04FE643EA5}" srcOrd="0" destOrd="0" presId="urn:microsoft.com/office/officeart/2005/8/layout/cycle2"/>
    <dgm:cxn modelId="{CF0F8006-6941-42B7-9536-3EB9CC849D90}" srcId="{3A9E74C7-EB43-4CBC-B0CA-991F31324FB1}" destId="{7725B9E2-5A3E-4B9B-ABA8-201F4FB8CAF8}" srcOrd="2" destOrd="0" parTransId="{F32B6FB9-E5F8-4F0F-B23D-D715219F86EB}" sibTransId="{B5A9E709-82D5-4CAE-8377-DB08B7A8A8C6}"/>
    <dgm:cxn modelId="{6368EBEC-BA50-4613-8569-D7538DB67F09}" type="presOf" srcId="{86DCB277-95BB-4873-9E23-123BADC5B3AD}" destId="{2B7EAEB1-29E6-441D-A40F-BDA99B19F58C}" srcOrd="1" destOrd="0" presId="urn:microsoft.com/office/officeart/2005/8/layout/cycle2"/>
    <dgm:cxn modelId="{33C26C00-F40F-470A-A3DA-E5DA141E693E}" srcId="{3A9E74C7-EB43-4CBC-B0CA-991F31324FB1}" destId="{154359C6-C911-4361-BB8F-7F954C6B43F9}" srcOrd="0" destOrd="0" parTransId="{7FCE4B15-F8CC-45AC-8654-341C4181A9B3}" sibTransId="{86DCB277-95BB-4873-9E23-123BADC5B3AD}"/>
    <dgm:cxn modelId="{B4F79849-8216-449A-BEEC-A8687CFA2825}" type="presOf" srcId="{3A9E74C7-EB43-4CBC-B0CA-991F31324FB1}" destId="{249C2BB0-6055-4F94-861B-0C64BA48D000}" srcOrd="0" destOrd="0" presId="urn:microsoft.com/office/officeart/2005/8/layout/cycle2"/>
    <dgm:cxn modelId="{13F768D8-51C5-4BFB-9C2C-E3594C829D71}" type="presParOf" srcId="{249C2BB0-6055-4F94-861B-0C64BA48D000}" destId="{4C8A7737-D6A8-40C4-AE1F-83EB6864A4CF}" srcOrd="0" destOrd="0" presId="urn:microsoft.com/office/officeart/2005/8/layout/cycle2"/>
    <dgm:cxn modelId="{5C1F46AC-233A-4C0F-ADA2-583AF5B23AD7}" type="presParOf" srcId="{249C2BB0-6055-4F94-861B-0C64BA48D000}" destId="{0FC72A14-B9DE-44DF-9B13-344BBD7BD7B1}" srcOrd="1" destOrd="0" presId="urn:microsoft.com/office/officeart/2005/8/layout/cycle2"/>
    <dgm:cxn modelId="{7DEC5811-A5F9-453E-9BE3-C2862C18A444}" type="presParOf" srcId="{0FC72A14-B9DE-44DF-9B13-344BBD7BD7B1}" destId="{2B7EAEB1-29E6-441D-A40F-BDA99B19F58C}" srcOrd="0" destOrd="0" presId="urn:microsoft.com/office/officeart/2005/8/layout/cycle2"/>
    <dgm:cxn modelId="{94F8CA2C-BB1B-4E0C-A583-1FB13F4E62CB}" type="presParOf" srcId="{249C2BB0-6055-4F94-861B-0C64BA48D000}" destId="{B9B5564B-57EE-42CC-B744-8EC6B69256C4}" srcOrd="2" destOrd="0" presId="urn:microsoft.com/office/officeart/2005/8/layout/cycle2"/>
    <dgm:cxn modelId="{99BB445E-7D64-45B6-9A21-6D660F37B21E}" type="presParOf" srcId="{249C2BB0-6055-4F94-861B-0C64BA48D000}" destId="{21BF2D95-0855-425B-A7A1-3A8ABF5B91C5}" srcOrd="3" destOrd="0" presId="urn:microsoft.com/office/officeart/2005/8/layout/cycle2"/>
    <dgm:cxn modelId="{5F793ED3-A1BA-4259-B139-C0CBB87B360A}" type="presParOf" srcId="{21BF2D95-0855-425B-A7A1-3A8ABF5B91C5}" destId="{E3AC657A-9810-475B-B64B-21C5A8C7179A}" srcOrd="0" destOrd="0" presId="urn:microsoft.com/office/officeart/2005/8/layout/cycle2"/>
    <dgm:cxn modelId="{49F59C85-D8D4-44D5-A5D6-D16CC0AA42D1}" type="presParOf" srcId="{249C2BB0-6055-4F94-861B-0C64BA48D000}" destId="{454AE4AC-FB0A-4BAC-BA17-7F04FE643EA5}" srcOrd="4" destOrd="0" presId="urn:microsoft.com/office/officeart/2005/8/layout/cycle2"/>
    <dgm:cxn modelId="{9D746E11-30B4-43AC-96FE-C3E2E403C48E}" type="presParOf" srcId="{249C2BB0-6055-4F94-861B-0C64BA48D000}" destId="{0D840743-68F5-44AB-A94E-3C1572083C27}" srcOrd="5" destOrd="0" presId="urn:microsoft.com/office/officeart/2005/8/layout/cycle2"/>
    <dgm:cxn modelId="{8DCF3C69-B062-4CD3-816B-6F5FE289DD90}" type="presParOf" srcId="{0D840743-68F5-44AB-A94E-3C1572083C27}" destId="{C2EA0E31-B160-41C8-AB58-250AA766ED2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073D63-4CD3-4433-9436-2177BC04F6A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0757DA0-670B-4FE6-BEE7-FD70E1BE9D17}">
      <dgm:prSet phldrT="[Metin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Fuarda Sergilenecek Projelerin İçerik Bakımından Türleri</a:t>
          </a:r>
          <a:endParaRPr lang="tr-TR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D02CD8F-8FDD-4202-83E5-DD240DC3C64B}" type="parTrans" cxnId="{32687EA9-BF01-47D1-B7ED-D5C2C7DEDE06}">
      <dgm:prSet/>
      <dgm:spPr/>
      <dgm:t>
        <a:bodyPr/>
        <a:lstStyle/>
        <a:p>
          <a:endParaRPr lang="tr-TR"/>
        </a:p>
      </dgm:t>
    </dgm:pt>
    <dgm:pt modelId="{3326E058-6C0C-434C-A755-FB16AC5072F8}" type="sibTrans" cxnId="{32687EA9-BF01-47D1-B7ED-D5C2C7DEDE06}">
      <dgm:prSet/>
      <dgm:spPr/>
      <dgm:t>
        <a:bodyPr/>
        <a:lstStyle/>
        <a:p>
          <a:endParaRPr lang="tr-TR"/>
        </a:p>
      </dgm:t>
    </dgm:pt>
    <dgm:pt modelId="{5A4C98E2-66DA-420C-AAD7-1E5DA9C4B823}">
      <dgm:prSet phldrT="[Metin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Araştırma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53A8AAD0-7848-4CCA-9688-7984A81605C9}" type="parTrans" cxnId="{761F7B87-ED20-4909-A6AB-681966BE3328}">
      <dgm:prSet/>
      <dgm:spPr/>
      <dgm:t>
        <a:bodyPr/>
        <a:lstStyle/>
        <a:p>
          <a:endParaRPr lang="tr-TR"/>
        </a:p>
      </dgm:t>
    </dgm:pt>
    <dgm:pt modelId="{9AE8A38B-B4E2-4563-936B-5DE057094943}" type="sibTrans" cxnId="{761F7B87-ED20-4909-A6AB-681966BE3328}">
      <dgm:prSet/>
      <dgm:spPr/>
      <dgm:t>
        <a:bodyPr/>
        <a:lstStyle/>
        <a:p>
          <a:endParaRPr lang="tr-TR"/>
        </a:p>
      </dgm:t>
    </dgm:pt>
    <dgm:pt modelId="{F1AC6CC8-719A-458C-9F28-50F1D6A2659E}">
      <dgm:prSet phldrT="[Metin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Araştırma ve Geliştirme (Tasarım vb.)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5D5FE6BC-E9D9-4C5C-9D7E-AF2620421D58}" type="parTrans" cxnId="{AA89AF57-0209-439C-AA52-927C1936DF04}">
      <dgm:prSet/>
      <dgm:spPr/>
      <dgm:t>
        <a:bodyPr/>
        <a:lstStyle/>
        <a:p>
          <a:endParaRPr lang="tr-TR"/>
        </a:p>
      </dgm:t>
    </dgm:pt>
    <dgm:pt modelId="{5471E880-AF3D-4A0D-8996-BB85EF3BA4C9}" type="sibTrans" cxnId="{AA89AF57-0209-439C-AA52-927C1936DF04}">
      <dgm:prSet/>
      <dgm:spPr/>
      <dgm:t>
        <a:bodyPr/>
        <a:lstStyle/>
        <a:p>
          <a:endParaRPr lang="tr-TR"/>
        </a:p>
      </dgm:t>
    </dgm:pt>
    <dgm:pt modelId="{743BBE4F-6E5A-4029-80B9-85A1D3C8BF25}">
      <dgm:prSet phldrT="[Metin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Bilgi Araştırma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99CCEF84-BDB6-4218-ABE3-10022B763EF5}" type="parTrans" cxnId="{3B6DF0FE-F9DE-49EE-B577-755331FB1B71}">
      <dgm:prSet/>
      <dgm:spPr/>
      <dgm:t>
        <a:bodyPr/>
        <a:lstStyle/>
        <a:p>
          <a:endParaRPr lang="tr-TR"/>
        </a:p>
      </dgm:t>
    </dgm:pt>
    <dgm:pt modelId="{484AB97B-B8FF-44C9-9EDB-5665ACAECCE2}" type="sibTrans" cxnId="{3B6DF0FE-F9DE-49EE-B577-755331FB1B71}">
      <dgm:prSet/>
      <dgm:spPr/>
      <dgm:t>
        <a:bodyPr/>
        <a:lstStyle/>
        <a:p>
          <a:endParaRPr lang="tr-TR"/>
        </a:p>
      </dgm:t>
    </dgm:pt>
    <dgm:pt modelId="{80C8FCB6-72A8-47CC-BFCF-BEE5D36EBD3D}" type="pres">
      <dgm:prSet presAssocID="{B0073D63-4CD3-4433-9436-2177BC04F6A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B6C1184-9354-4AC4-B82B-3030ED6D32C9}" type="pres">
      <dgm:prSet presAssocID="{40757DA0-670B-4FE6-BEE7-FD70E1BE9D17}" presName="roof" presStyleLbl="dkBgShp" presStyleIdx="0" presStyleCnt="2" custLinFactNeighborX="2699"/>
      <dgm:spPr/>
      <dgm:t>
        <a:bodyPr/>
        <a:lstStyle/>
        <a:p>
          <a:endParaRPr lang="tr-TR"/>
        </a:p>
      </dgm:t>
    </dgm:pt>
    <dgm:pt modelId="{CECC9185-6C38-4340-8ACE-BAE9A924A733}" type="pres">
      <dgm:prSet presAssocID="{40757DA0-670B-4FE6-BEE7-FD70E1BE9D17}" presName="pillars" presStyleCnt="0"/>
      <dgm:spPr/>
    </dgm:pt>
    <dgm:pt modelId="{475B30D7-3841-44B2-8C2E-876FD8EFF32B}" type="pres">
      <dgm:prSet presAssocID="{40757DA0-670B-4FE6-BEE7-FD70E1BE9D17}" presName="pillar1" presStyleLbl="node1" presStyleIdx="0" presStyleCnt="3" custScaleY="101305" custLinFactNeighborX="-159" custLinFactNeighborY="198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6116E2-158E-485B-AD87-9EA91D4989F7}" type="pres">
      <dgm:prSet presAssocID="{F1AC6CC8-719A-458C-9F28-50F1D6A2659E}" presName="pillarX" presStyleLbl="node1" presStyleIdx="1" presStyleCnt="3" custLinFactNeighborX="-15" custLinFactNeighborY="133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AF3731-B52F-40D1-8297-47B1EC928F82}" type="pres">
      <dgm:prSet presAssocID="{743BBE4F-6E5A-4029-80B9-85A1D3C8BF2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E60114-FC21-4394-8B49-6009815D3102}" type="pres">
      <dgm:prSet presAssocID="{40757DA0-670B-4FE6-BEE7-FD70E1BE9D17}" presName="base" presStyleLbl="dkBgShp" presStyleIdx="1" presStyleCnt="2" custFlipVert="1" custScaleY="76496" custLinFactY="100000" custLinFactNeighborX="1798" custLinFactNeighborY="11630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</dgm:ptLst>
  <dgm:cxnLst>
    <dgm:cxn modelId="{52FA65F7-BB01-47C5-A9DB-B0E7365F9EE0}" type="presOf" srcId="{5A4C98E2-66DA-420C-AAD7-1E5DA9C4B823}" destId="{475B30D7-3841-44B2-8C2E-876FD8EFF32B}" srcOrd="0" destOrd="0" presId="urn:microsoft.com/office/officeart/2005/8/layout/hList3"/>
    <dgm:cxn modelId="{32687EA9-BF01-47D1-B7ED-D5C2C7DEDE06}" srcId="{B0073D63-4CD3-4433-9436-2177BC04F6A1}" destId="{40757DA0-670B-4FE6-BEE7-FD70E1BE9D17}" srcOrd="0" destOrd="0" parTransId="{DD02CD8F-8FDD-4202-83E5-DD240DC3C64B}" sibTransId="{3326E058-6C0C-434C-A755-FB16AC5072F8}"/>
    <dgm:cxn modelId="{3B6DF0FE-F9DE-49EE-B577-755331FB1B71}" srcId="{40757DA0-670B-4FE6-BEE7-FD70E1BE9D17}" destId="{743BBE4F-6E5A-4029-80B9-85A1D3C8BF25}" srcOrd="2" destOrd="0" parTransId="{99CCEF84-BDB6-4218-ABE3-10022B763EF5}" sibTransId="{484AB97B-B8FF-44C9-9EDB-5665ACAECCE2}"/>
    <dgm:cxn modelId="{3166974A-8941-4224-A306-4B29E6433D90}" type="presOf" srcId="{743BBE4F-6E5A-4029-80B9-85A1D3C8BF25}" destId="{C2AF3731-B52F-40D1-8297-47B1EC928F82}" srcOrd="0" destOrd="0" presId="urn:microsoft.com/office/officeart/2005/8/layout/hList3"/>
    <dgm:cxn modelId="{EBCA1C89-4BD4-4EE6-A3F6-7DF6476D3B27}" type="presOf" srcId="{B0073D63-4CD3-4433-9436-2177BC04F6A1}" destId="{80C8FCB6-72A8-47CC-BFCF-BEE5D36EBD3D}" srcOrd="0" destOrd="0" presId="urn:microsoft.com/office/officeart/2005/8/layout/hList3"/>
    <dgm:cxn modelId="{761F7B87-ED20-4909-A6AB-681966BE3328}" srcId="{40757DA0-670B-4FE6-BEE7-FD70E1BE9D17}" destId="{5A4C98E2-66DA-420C-AAD7-1E5DA9C4B823}" srcOrd="0" destOrd="0" parTransId="{53A8AAD0-7848-4CCA-9688-7984A81605C9}" sibTransId="{9AE8A38B-B4E2-4563-936B-5DE057094943}"/>
    <dgm:cxn modelId="{FB0F8ABE-9F78-4159-9A50-2DD7347B31B3}" type="presOf" srcId="{40757DA0-670B-4FE6-BEE7-FD70E1BE9D17}" destId="{7B6C1184-9354-4AC4-B82B-3030ED6D32C9}" srcOrd="0" destOrd="0" presId="urn:microsoft.com/office/officeart/2005/8/layout/hList3"/>
    <dgm:cxn modelId="{AA89AF57-0209-439C-AA52-927C1936DF04}" srcId="{40757DA0-670B-4FE6-BEE7-FD70E1BE9D17}" destId="{F1AC6CC8-719A-458C-9F28-50F1D6A2659E}" srcOrd="1" destOrd="0" parTransId="{5D5FE6BC-E9D9-4C5C-9D7E-AF2620421D58}" sibTransId="{5471E880-AF3D-4A0D-8996-BB85EF3BA4C9}"/>
    <dgm:cxn modelId="{1F861158-DEFA-428C-A884-48B5A0EDFE4C}" type="presOf" srcId="{F1AC6CC8-719A-458C-9F28-50F1D6A2659E}" destId="{0C6116E2-158E-485B-AD87-9EA91D4989F7}" srcOrd="0" destOrd="0" presId="urn:microsoft.com/office/officeart/2005/8/layout/hList3"/>
    <dgm:cxn modelId="{15D3925C-9120-4A01-920A-143ACF985E5D}" type="presParOf" srcId="{80C8FCB6-72A8-47CC-BFCF-BEE5D36EBD3D}" destId="{7B6C1184-9354-4AC4-B82B-3030ED6D32C9}" srcOrd="0" destOrd="0" presId="urn:microsoft.com/office/officeart/2005/8/layout/hList3"/>
    <dgm:cxn modelId="{5D0B6C6C-0D36-4E81-80A4-7C4C617EFDDF}" type="presParOf" srcId="{80C8FCB6-72A8-47CC-BFCF-BEE5D36EBD3D}" destId="{CECC9185-6C38-4340-8ACE-BAE9A924A733}" srcOrd="1" destOrd="0" presId="urn:microsoft.com/office/officeart/2005/8/layout/hList3"/>
    <dgm:cxn modelId="{CBEC9898-664C-4438-8EF5-21E879A216E2}" type="presParOf" srcId="{CECC9185-6C38-4340-8ACE-BAE9A924A733}" destId="{475B30D7-3841-44B2-8C2E-876FD8EFF32B}" srcOrd="0" destOrd="0" presId="urn:microsoft.com/office/officeart/2005/8/layout/hList3"/>
    <dgm:cxn modelId="{2BF307FE-856A-4319-9FC7-89AC56D0715A}" type="presParOf" srcId="{CECC9185-6C38-4340-8ACE-BAE9A924A733}" destId="{0C6116E2-158E-485B-AD87-9EA91D4989F7}" srcOrd="1" destOrd="0" presId="urn:microsoft.com/office/officeart/2005/8/layout/hList3"/>
    <dgm:cxn modelId="{5C3695E2-BA63-4E88-957B-1D8D0EC8EB60}" type="presParOf" srcId="{CECC9185-6C38-4340-8ACE-BAE9A924A733}" destId="{C2AF3731-B52F-40D1-8297-47B1EC928F82}" srcOrd="2" destOrd="0" presId="urn:microsoft.com/office/officeart/2005/8/layout/hList3"/>
    <dgm:cxn modelId="{48F1A86E-4DA0-4C52-9C9C-A8F851B07B18}" type="presParOf" srcId="{80C8FCB6-72A8-47CC-BFCF-BEE5D36EBD3D}" destId="{29E60114-FC21-4394-8B49-6009815D310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A7737-D6A8-40C4-AE1F-83EB6864A4CF}">
      <dsp:nvSpPr>
        <dsp:cNvPr id="0" name=""/>
        <dsp:cNvSpPr/>
      </dsp:nvSpPr>
      <dsp:spPr>
        <a:xfrm>
          <a:off x="2563896" y="527"/>
          <a:ext cx="1640959" cy="16409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TÜBİTAK</a:t>
          </a:r>
          <a:endParaRPr lang="tr-TR" sz="1600" b="1" kern="1200" dirty="0"/>
        </a:p>
      </dsp:txBody>
      <dsp:txXfrm>
        <a:off x="2804209" y="240840"/>
        <a:ext cx="1160333" cy="1160333"/>
      </dsp:txXfrm>
    </dsp:sp>
    <dsp:sp modelId="{0FC72A14-B9DE-44DF-9B13-344BBD7BD7B1}">
      <dsp:nvSpPr>
        <dsp:cNvPr id="0" name=""/>
        <dsp:cNvSpPr/>
      </dsp:nvSpPr>
      <dsp:spPr>
        <a:xfrm rot="3600000">
          <a:off x="3776061" y="1601016"/>
          <a:ext cx="437056" cy="5538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3808840" y="1655006"/>
        <a:ext cx="305939" cy="332293"/>
      </dsp:txXfrm>
    </dsp:sp>
    <dsp:sp modelId="{B9B5564B-57EE-42CC-B744-8EC6B69256C4}">
      <dsp:nvSpPr>
        <dsp:cNvPr id="0" name=""/>
        <dsp:cNvSpPr/>
      </dsp:nvSpPr>
      <dsp:spPr>
        <a:xfrm>
          <a:off x="3796693" y="2135794"/>
          <a:ext cx="1640959" cy="164095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İl Milli Eğitim Müdürlüğü Ar-Ge Sorumlusu</a:t>
          </a:r>
          <a:endParaRPr lang="tr-TR" sz="1600" b="1" kern="1200" dirty="0"/>
        </a:p>
      </dsp:txBody>
      <dsp:txXfrm>
        <a:off x="4037006" y="2376107"/>
        <a:ext cx="1160333" cy="1160333"/>
      </dsp:txXfrm>
    </dsp:sp>
    <dsp:sp modelId="{21BF2D95-0855-425B-A7A1-3A8ABF5B91C5}">
      <dsp:nvSpPr>
        <dsp:cNvPr id="0" name=""/>
        <dsp:cNvSpPr/>
      </dsp:nvSpPr>
      <dsp:spPr>
        <a:xfrm rot="10800000">
          <a:off x="3178217" y="2679362"/>
          <a:ext cx="437056" cy="5538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 rot="10800000">
        <a:off x="3309334" y="2790127"/>
        <a:ext cx="305939" cy="332293"/>
      </dsp:txXfrm>
    </dsp:sp>
    <dsp:sp modelId="{454AE4AC-FB0A-4BAC-BA17-7F04FE643EA5}">
      <dsp:nvSpPr>
        <dsp:cNvPr id="0" name=""/>
        <dsp:cNvSpPr/>
      </dsp:nvSpPr>
      <dsp:spPr>
        <a:xfrm>
          <a:off x="1331099" y="2135794"/>
          <a:ext cx="1640959" cy="164095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İl Temsilcisi</a:t>
          </a:r>
          <a:endParaRPr lang="tr-TR" sz="1600" b="1" kern="1200" dirty="0"/>
        </a:p>
      </dsp:txBody>
      <dsp:txXfrm>
        <a:off x="1571412" y="2376107"/>
        <a:ext cx="1160333" cy="1160333"/>
      </dsp:txXfrm>
    </dsp:sp>
    <dsp:sp modelId="{0D840743-68F5-44AB-A94E-3C1572083C27}">
      <dsp:nvSpPr>
        <dsp:cNvPr id="0" name=""/>
        <dsp:cNvSpPr/>
      </dsp:nvSpPr>
      <dsp:spPr>
        <a:xfrm rot="18000000">
          <a:off x="2543264" y="1622441"/>
          <a:ext cx="437056" cy="5538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2576043" y="1789981"/>
        <a:ext cx="305939" cy="3322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C1184-9354-4AC4-B82B-3030ED6D32C9}">
      <dsp:nvSpPr>
        <dsp:cNvPr id="0" name=""/>
        <dsp:cNvSpPr/>
      </dsp:nvSpPr>
      <dsp:spPr>
        <a:xfrm>
          <a:off x="0" y="9477"/>
          <a:ext cx="7993063" cy="691276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Fuarda Sergilenecek Projelerin İçerik Bakımından Türleri</a:t>
          </a:r>
          <a:endParaRPr lang="tr-TR" sz="2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9477"/>
        <a:ext cx="7993063" cy="691276"/>
      </dsp:txXfrm>
    </dsp:sp>
    <dsp:sp modelId="{475B30D7-3841-44B2-8C2E-876FD8EFF32B}">
      <dsp:nvSpPr>
        <dsp:cNvPr id="0" name=""/>
        <dsp:cNvSpPr/>
      </dsp:nvSpPr>
      <dsp:spPr>
        <a:xfrm>
          <a:off x="0" y="720083"/>
          <a:ext cx="2661752" cy="1470625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>
              <a:latin typeface="Times New Roman" pitchFamily="18" charset="0"/>
              <a:cs typeface="Times New Roman" pitchFamily="18" charset="0"/>
            </a:rPr>
            <a:t>Araştırma</a:t>
          </a:r>
          <a:endParaRPr lang="tr-TR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720083"/>
        <a:ext cx="2661752" cy="1470625"/>
      </dsp:txXfrm>
    </dsp:sp>
    <dsp:sp modelId="{0C6116E2-158E-485B-AD87-9EA91D4989F7}">
      <dsp:nvSpPr>
        <dsp:cNvPr id="0" name=""/>
        <dsp:cNvSpPr/>
      </dsp:nvSpPr>
      <dsp:spPr>
        <a:xfrm>
          <a:off x="2665256" y="720076"/>
          <a:ext cx="2661752" cy="1451681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>
              <a:latin typeface="Times New Roman" pitchFamily="18" charset="0"/>
              <a:cs typeface="Times New Roman" pitchFamily="18" charset="0"/>
            </a:rPr>
            <a:t>Araştırma ve Geliştirme (Tasarım vb.)</a:t>
          </a:r>
          <a:endParaRPr lang="tr-TR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65256" y="720076"/>
        <a:ext cx="2661752" cy="1451681"/>
      </dsp:txXfrm>
    </dsp:sp>
    <dsp:sp modelId="{C2AF3731-B52F-40D1-8297-47B1EC928F82}">
      <dsp:nvSpPr>
        <dsp:cNvPr id="0" name=""/>
        <dsp:cNvSpPr/>
      </dsp:nvSpPr>
      <dsp:spPr>
        <a:xfrm>
          <a:off x="5327407" y="700754"/>
          <a:ext cx="2661752" cy="1451681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>
              <a:latin typeface="Times New Roman" pitchFamily="18" charset="0"/>
              <a:cs typeface="Times New Roman" pitchFamily="18" charset="0"/>
            </a:rPr>
            <a:t>Bilgi Araştırma</a:t>
          </a:r>
          <a:endParaRPr lang="tr-TR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27407" y="700754"/>
        <a:ext cx="2661752" cy="1451681"/>
      </dsp:txXfrm>
    </dsp:sp>
    <dsp:sp modelId="{29E60114-FC21-4394-8B49-6009815D3102}">
      <dsp:nvSpPr>
        <dsp:cNvPr id="0" name=""/>
        <dsp:cNvSpPr/>
      </dsp:nvSpPr>
      <dsp:spPr>
        <a:xfrm flipV="1">
          <a:off x="0" y="2180869"/>
          <a:ext cx="7993063" cy="123386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08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49691" y="1"/>
            <a:ext cx="2946400" cy="496808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fld id="{4B172FD4-5C26-4155-A33B-CBE6759DFDB2}" type="datetimeFigureOut">
              <a:rPr lang="en-US" smtClean="0">
                <a:latin typeface="Arial" pitchFamily="34" charset="0"/>
              </a:rPr>
              <a:pPr/>
              <a:t>11/25/2017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1" y="9428244"/>
            <a:ext cx="2946400" cy="496808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49691" y="9428244"/>
            <a:ext cx="2946400" cy="496808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06E27DD6-4E9E-48D8-90ED-4990466BC56A}" type="slidenum">
              <a:rPr lang="en-US" smtClean="0">
                <a:latin typeface="Arial" pitchFamily="34" charset="0"/>
              </a:rPr>
              <a:pPr/>
              <a:t>‹#›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5426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9" y="5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0452" y="5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C95A077-65B5-49E3-B07E-3FB904AEF53D}" type="datetimeFigureOut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4" rIns="91426" bIns="45714" rtlCol="0" anchor="ctr"/>
          <a:lstStyle/>
          <a:p>
            <a:endParaRPr lang="en-US" dirty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768" y="4715157"/>
            <a:ext cx="5438140" cy="4466987"/>
          </a:xfrm>
          <a:prstGeom prst="rect">
            <a:avLst/>
          </a:prstGeom>
        </p:spPr>
        <p:txBody>
          <a:bodyPr vert="horz" lIns="91426" tIns="45714" rIns="91426" bIns="45714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9" y="9428585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0452" y="9428585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34E92D-1550-477D-B16F-3935D32EF7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030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Resim" descr="Arka Fo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6" y="0"/>
            <a:ext cx="9128169" cy="6858000"/>
          </a:xfrm>
          <a:prstGeom prst="rect">
            <a:avLst/>
          </a:prstGeom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accent2">
                    <a:lumMod val="50000"/>
                  </a:schemeClr>
                </a:solidFill>
                <a:latin typeface="Futura Bk BT" pitchFamily="34" charset="0"/>
              </a:defRPr>
            </a:lvl1pPr>
          </a:lstStyle>
          <a:p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İsim</a:t>
            </a:r>
            <a:endParaRPr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Bk BT" pitchFamily="34" charset="0"/>
              </a:defRPr>
            </a:lvl1pPr>
          </a:lstStyle>
          <a:p>
            <a:fld id="{ED3CD2BE-8B52-415D-A20C-CC0A3FAB206F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utura Bk BT" pitchFamily="34" charset="0"/>
              </a:defRPr>
            </a:lvl1pPr>
          </a:lstStyle>
          <a:p>
            <a:r>
              <a:rPr lang="tr-TR" smtClean="0"/>
              <a:t>4006-TÜBİTAK Bilim Fuarları Destekleme Programı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Bk BT" pitchFamily="34" charset="0"/>
              </a:defRPr>
            </a:lvl1pPr>
          </a:lstStyle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7776864" cy="706090"/>
          </a:xfrm>
        </p:spPr>
        <p:txBody>
          <a:bodyPr>
            <a:normAutofit/>
          </a:bodyPr>
          <a:lstStyle>
            <a:lvl1pPr>
              <a:defRPr sz="3600" b="1">
                <a:latin typeface="Futura Bk BT" pitchFamily="34" charset="0"/>
              </a:defRPr>
            </a:lvl1pPr>
          </a:lstStyle>
          <a:p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400" y="1052736"/>
            <a:ext cx="7715200" cy="5073427"/>
          </a:xfrm>
        </p:spPr>
        <p:txBody>
          <a:bodyPr>
            <a:normAutofit/>
          </a:bodyPr>
          <a:lstStyle>
            <a:lvl1pPr>
              <a:defRPr sz="3200">
                <a:latin typeface="Futura Bk BT" pitchFamily="34" charset="0"/>
              </a:defRPr>
            </a:lvl1pPr>
            <a:lvl2pPr>
              <a:defRPr sz="2800">
                <a:latin typeface="Futura Bk BT" pitchFamily="34" charset="0"/>
              </a:defRPr>
            </a:lvl2pPr>
            <a:lvl3pPr>
              <a:defRPr sz="2400">
                <a:latin typeface="Futura Bk BT" pitchFamily="34" charset="0"/>
              </a:defRPr>
            </a:lvl3pPr>
            <a:lvl4pPr>
              <a:defRPr sz="2000">
                <a:latin typeface="Futura Bk BT" pitchFamily="34" charset="0"/>
              </a:defRPr>
            </a:lvl4pPr>
            <a:lvl5pPr>
              <a:defRPr sz="2000">
                <a:latin typeface="Futura Bk BT" pitchFamily="34" charset="0"/>
              </a:defRPr>
            </a:lvl5pPr>
          </a:lstStyle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Bk BT" pitchFamily="34" charset="0"/>
              </a:defRPr>
            </a:lvl1pPr>
          </a:lstStyle>
          <a:p>
            <a:fld id="{7DF924C1-AE64-4351-897F-260365EF7929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noProof="0" smtClean="0"/>
              <a:t>4006-TÜBİTAK Bilim Fuarları Destekleme Programı</a:t>
            </a:r>
            <a:endParaRPr lang="tr-TR" noProof="0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4028256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081B-B6A2-4568-A1E4-7F58AD571AD2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4006-TÜBİTAK Bilim Fuarları Destekleme Programı</a:t>
            </a:r>
            <a:endParaRPr lang="tr-TR" noProof="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124745"/>
            <a:ext cx="4029844" cy="792088"/>
          </a:xfrm>
        </p:spPr>
        <p:txBody>
          <a:bodyPr anchor="t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7544" y="1988840"/>
            <a:ext cx="4029844" cy="4137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124745"/>
            <a:ext cx="4041775" cy="792088"/>
          </a:xfrm>
        </p:spPr>
        <p:txBody>
          <a:bodyPr anchor="t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137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3F38-BEB2-4C97-9404-16AC578E3006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4006-TÜBİTAK Bilim Fuarları Destekleme Programı</a:t>
            </a:r>
            <a:endParaRPr lang="tr-TR" noProof="0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753E-42C0-4994-8E9B-8308A0BC34C1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4006-TÜBİTAK Bilim Fuarları Destekleme Programı</a:t>
            </a:r>
            <a:endParaRPr lang="tr-TR" noProof="0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18 Resim" descr="Arka Fo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916" y="0"/>
            <a:ext cx="9128169" cy="6858000"/>
          </a:xfrm>
          <a:prstGeom prst="rect">
            <a:avLst/>
          </a:prstGeom>
        </p:spPr>
      </p:pic>
      <p:sp>
        <p:nvSpPr>
          <p:cNvPr id="8" name="7 Dikdörtgen"/>
          <p:cNvSpPr/>
          <p:nvPr/>
        </p:nvSpPr>
        <p:spPr bwMode="auto">
          <a:xfrm>
            <a:off x="0" y="0"/>
            <a:ext cx="8146800" cy="720080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395536" y="0"/>
            <a:ext cx="777686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noProof="0" dirty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14400" y="1052736"/>
            <a:ext cx="77152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</a:lstStyle>
          <a:p>
            <a:fld id="{3CBC0592-F6A2-4202-B42B-4836A570DF54}" type="datetime1">
              <a:rPr lang="en-US" smtClean="0"/>
              <a:pPr/>
              <a:t>11/25/2017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</a:lstStyle>
          <a:p>
            <a:r>
              <a:rPr lang="tr-TR" smtClean="0"/>
              <a:t>4006-TÜBİTAK Bilim Fuarları Destekleme Programı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</a:lstStyle>
          <a:p>
            <a:fld id="{074B379A-8968-4E49-B7C7-EB6E50A494B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12 Grup"/>
          <p:cNvGrpSpPr>
            <a:grpSpLocks noChangeAspect="1"/>
          </p:cNvGrpSpPr>
          <p:nvPr/>
        </p:nvGrpSpPr>
        <p:grpSpPr>
          <a:xfrm>
            <a:off x="8276400" y="44625"/>
            <a:ext cx="933125" cy="740125"/>
            <a:chOff x="-52904" y="96988"/>
            <a:chExt cx="971600" cy="770642"/>
          </a:xfrm>
        </p:grpSpPr>
        <p:pic>
          <p:nvPicPr>
            <p:cNvPr id="14" name="4 İçerik Yer Tutucusu" descr="TUBITAK%20LOGO[1].bmp"/>
            <p:cNvPicPr preferRelativeResize="0">
              <a:picLocks noChangeAspect="1"/>
            </p:cNvPicPr>
            <p:nvPr userDrawn="1"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7504" y="96988"/>
              <a:ext cx="617244" cy="636398"/>
            </a:xfrm>
            <a:prstGeom prst="rect">
              <a:avLst/>
            </a:prstGeom>
          </p:spPr>
        </p:pic>
        <p:sp>
          <p:nvSpPr>
            <p:cNvPr id="15" name="14 Metin kutusu"/>
            <p:cNvSpPr txBox="1"/>
            <p:nvPr userDrawn="1"/>
          </p:nvSpPr>
          <p:spPr>
            <a:xfrm>
              <a:off x="-52904" y="739443"/>
              <a:ext cx="971600" cy="1281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tr-TR" sz="800" b="1" dirty="0" smtClean="0">
                  <a:latin typeface="Arial" pitchFamily="34" charset="0"/>
                  <a:cs typeface="Arial" pitchFamily="34" charset="0"/>
                </a:rPr>
                <a:t>TÜBİTAK</a:t>
              </a:r>
              <a:endParaRPr lang="en-US" sz="800" b="1" dirty="0">
                <a:latin typeface="Futura Bk BT"/>
                <a:cs typeface="Arial" pitchFamily="34" charset="0"/>
              </a:endParaRPr>
            </a:p>
          </p:txBody>
        </p:sp>
      </p:grpSp>
      <p:sp>
        <p:nvSpPr>
          <p:cNvPr id="23" name="22 Dikdörtgen"/>
          <p:cNvSpPr/>
          <p:nvPr/>
        </p:nvSpPr>
        <p:spPr bwMode="auto">
          <a:xfrm>
            <a:off x="8190000" y="0"/>
            <a:ext cx="36000" cy="720080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7" name="16 Dikdörtgen"/>
          <p:cNvSpPr/>
          <p:nvPr/>
        </p:nvSpPr>
        <p:spPr bwMode="auto">
          <a:xfrm>
            <a:off x="8272800" y="0"/>
            <a:ext cx="36000" cy="720080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Futura Bk B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utura Bk B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utura Bk B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utura Bk B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utura Bk B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utura Bk B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bilimiz.tubitak.gov.t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limiz.tubitak.gov.tr/" TargetMode="Externa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bilimiz.tubitak.gov.t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İl Temsilcisi Başvuru ve Değerlendirme Sistemi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1</a:t>
            </a:fld>
            <a:r>
              <a:rPr lang="tr-TR" dirty="0" smtClean="0"/>
              <a:t>/33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196752"/>
            <a:ext cx="8064896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tr-TR" sz="2400" dirty="0"/>
          </a:p>
          <a:p>
            <a:pPr marL="0" indent="0">
              <a:buFont typeface="Arial" pitchFamily="34" charset="0"/>
              <a:buNone/>
            </a:pPr>
            <a:endParaRPr lang="tr-TR" sz="2200" i="1" dirty="0" smtClean="0"/>
          </a:p>
        </p:txBody>
      </p:sp>
      <p:sp>
        <p:nvSpPr>
          <p:cNvPr id="8" name="Metin kutusu 7"/>
          <p:cNvSpPr txBox="1"/>
          <p:nvPr/>
        </p:nvSpPr>
        <p:spPr>
          <a:xfrm>
            <a:off x="1907704" y="162880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>
              <a:latin typeface="Futura Lt BT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764704"/>
            <a:ext cx="784887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dirty="0" smtClean="0">
              <a:latin typeface="Futura Bk BT" pitchFamily="34" charset="0"/>
              <a:hlinkClick r:id="rId2"/>
            </a:endParaRP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b="1" dirty="0" smtClean="0">
                <a:latin typeface="Futura Bk BT" pitchFamily="34" charset="0"/>
                <a:hlinkClick r:id="rId2"/>
              </a:rPr>
              <a:t>http://bilimiz.tubitak.gov.tr</a:t>
            </a:r>
            <a:endParaRPr lang="tr-TR" b="1" dirty="0" smtClean="0">
              <a:latin typeface="Futura Bk BT" pitchFamily="34" charset="0"/>
            </a:endParaRP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pic>
        <p:nvPicPr>
          <p:cNvPr id="10" name="İçerik Yer Tutucusu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375" y="1556791"/>
            <a:ext cx="6999124" cy="4528425"/>
          </a:xfrm>
        </p:spPr>
      </p:pic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xmlns="" val="2146883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0"/>
            <a:ext cx="7992888" cy="706090"/>
          </a:xfrm>
        </p:spPr>
        <p:txBody>
          <a:bodyPr>
            <a:normAutofit fontScale="90000"/>
          </a:bodyPr>
          <a:lstStyle/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İl Temsilcisi / İl Milli Eğitim Müdürlüğü Ar-Ge Temsilcisi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dirty="0" smtClean="0"/>
              <a:t>21/33</a:t>
            </a:r>
            <a:endParaRPr lang="en-US" dirty="0"/>
          </a:p>
        </p:txBody>
      </p:sp>
      <p:graphicFrame>
        <p:nvGraphicFramePr>
          <p:cNvPr id="12" name="İçerik Yer Tutucusu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554539216"/>
              </p:ext>
            </p:extLst>
          </p:nvPr>
        </p:nvGraphicFramePr>
        <p:xfrm>
          <a:off x="1043608" y="2492896"/>
          <a:ext cx="6768752" cy="3777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Dikdörtgen 12"/>
          <p:cNvSpPr/>
          <p:nvPr/>
        </p:nvSpPr>
        <p:spPr>
          <a:xfrm>
            <a:off x="251520" y="1052736"/>
            <a:ext cx="2376264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b="1" u="none" kern="1200" dirty="0" smtClean="0">
                <a:latin typeface="Futura Bk BT" pitchFamily="34" charset="0"/>
              </a:rPr>
              <a:t>İŞ BİRLİĞİ</a:t>
            </a:r>
          </a:p>
        </p:txBody>
      </p:sp>
      <p:sp>
        <p:nvSpPr>
          <p:cNvPr id="18" name="Dikdörtgen 17"/>
          <p:cNvSpPr/>
          <p:nvPr/>
        </p:nvSpPr>
        <p:spPr>
          <a:xfrm>
            <a:off x="3059832" y="1090514"/>
            <a:ext cx="2376264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b="1" u="none" kern="1200" dirty="0" smtClean="0">
                <a:latin typeface="Futura Bk BT" pitchFamily="34" charset="0"/>
              </a:rPr>
              <a:t>KOORDİNASYON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5868144" y="1121024"/>
            <a:ext cx="2376264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b="1" u="none" kern="1200" dirty="0" smtClean="0">
                <a:latin typeface="Futura Bk BT" pitchFamily="34" charset="0"/>
              </a:rPr>
              <a:t>İLETİŞİM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xmlns="" val="156493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Proje Değerlendirme Süreci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İçerik Yer Tutucusu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6512000"/>
              </p:ext>
            </p:extLst>
          </p:nvPr>
        </p:nvGraphicFramePr>
        <p:xfrm>
          <a:off x="323850" y="908720"/>
          <a:ext cx="7993063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3</a:t>
            </a:fld>
            <a:r>
              <a:rPr lang="tr-TR" dirty="0" smtClean="0"/>
              <a:t>/33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323529" y="3443039"/>
            <a:ext cx="7992887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tr-TR" dirty="0" smtClean="0">
              <a:hlinkClick r:id="rId6"/>
            </a:endParaRPr>
          </a:p>
          <a:p>
            <a:pPr algn="ctr"/>
            <a:r>
              <a:rPr lang="tr-TR" dirty="0">
                <a:latin typeface="Times New Roman" pitchFamily="18" charset="0"/>
                <a:cs typeface="Times New Roman" pitchFamily="18" charset="0"/>
              </a:rPr>
              <a:t>Sergilenecek projelerin </a:t>
            </a:r>
            <a:r>
              <a:rPr lang="tr-TR" b="1" u="sng" dirty="0">
                <a:latin typeface="Times New Roman" pitchFamily="18" charset="0"/>
                <a:cs typeface="Times New Roman" pitchFamily="18" charset="0"/>
              </a:rPr>
              <a:t>en az %50’si «Araştırma Projes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i»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olmak zorundadır.</a:t>
            </a:r>
          </a:p>
          <a:p>
            <a:pPr algn="ctr"/>
            <a:r>
              <a:rPr lang="tr-TR" dirty="0">
                <a:latin typeface="Times New Roman" pitchFamily="18" charset="0"/>
                <a:cs typeface="Times New Roman" pitchFamily="18" charset="0"/>
              </a:rPr>
              <a:t>(Görme, işitme ve zihinsel engellilere yönelik okullar bu kuralların dışındadır) </a:t>
            </a:r>
          </a:p>
          <a:p>
            <a:pPr algn="ctr"/>
            <a:endParaRPr lang="tr-TR" dirty="0">
              <a:latin typeface="Times New Roman" pitchFamily="18" charset="0"/>
              <a:cs typeface="Times New Roman" pitchFamily="18" charset="0"/>
              <a:hlinkClick r:id="rId6"/>
            </a:endParaRPr>
          </a:p>
          <a:p>
            <a:pPr algn="ctr"/>
            <a:r>
              <a:rPr lang="tr-TR" dirty="0" smtClean="0">
                <a:latin typeface="Times New Roman" pitchFamily="18" charset="0"/>
                <a:cs typeface="Times New Roman" pitchFamily="18" charset="0"/>
                <a:hlinkClick r:id="rId6"/>
              </a:rPr>
              <a:t>http</a:t>
            </a:r>
            <a:r>
              <a:rPr lang="tr-TR" dirty="0">
                <a:latin typeface="Times New Roman" pitchFamily="18" charset="0"/>
                <a:cs typeface="Times New Roman" pitchFamily="18" charset="0"/>
                <a:hlinkClick r:id="rId6"/>
              </a:rPr>
              <a:t>://bilimiz.tubitak.gov.tr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tr-TR" dirty="0">
                <a:latin typeface="Times New Roman" pitchFamily="18" charset="0"/>
                <a:cs typeface="Times New Roman" pitchFamily="18" charset="0"/>
              </a:rPr>
              <a:t> internet sitesi üzerinden «</a:t>
            </a:r>
            <a:r>
              <a:rPr lang="tr-TR" u="sng" dirty="0">
                <a:latin typeface="Times New Roman" pitchFamily="18" charset="0"/>
                <a:cs typeface="Times New Roman" pitchFamily="18" charset="0"/>
              </a:rPr>
              <a:t>Öğretmenler İçin TÜBİTAK Bilim Fuarları Kılavuzu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» isimli dokümandan proje türleri ile ilgili ayrıntılı bilgiye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erişilebilir</a:t>
            </a:r>
          </a:p>
          <a:p>
            <a:pPr algn="ctr"/>
            <a:endParaRPr lang="tr-TR" dirty="0" smtClean="0"/>
          </a:p>
          <a:p>
            <a:pPr algn="ctr"/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xmlns="" val="34919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Proje Değerlendirme Süreci</a:t>
            </a:r>
            <a:endParaRPr lang="tr-TR" sz="2800" b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4</a:t>
            </a:fld>
            <a:r>
              <a:rPr lang="tr-TR" dirty="0" smtClean="0"/>
              <a:t>/33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endParaRPr lang="tr-TR" sz="24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79512" y="764704"/>
            <a:ext cx="8136904" cy="1008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>
                <a:latin typeface="Times" pitchFamily="18" charset="0"/>
                <a:cs typeface="Times" pitchFamily="18" charset="0"/>
                <a:hlinkClick r:id="rId2"/>
              </a:rPr>
              <a:t>http</a:t>
            </a:r>
            <a:r>
              <a:rPr lang="tr-TR" dirty="0">
                <a:latin typeface="Times" pitchFamily="18" charset="0"/>
                <a:cs typeface="Times" pitchFamily="18" charset="0"/>
                <a:hlinkClick r:id="rId2"/>
              </a:rPr>
              <a:t>://bilimiz.tubitak.gov.tr</a:t>
            </a:r>
            <a:r>
              <a:rPr lang="tr-TR" dirty="0">
                <a:latin typeface="Times" pitchFamily="18" charset="0"/>
                <a:cs typeface="Times" pitchFamily="18" charset="0"/>
              </a:rPr>
              <a:t> </a:t>
            </a:r>
            <a:endParaRPr lang="tr-TR" dirty="0" smtClean="0">
              <a:latin typeface="Times" pitchFamily="18" charset="0"/>
              <a:cs typeface="Times" pitchFamily="18" charset="0"/>
            </a:endParaRP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>
                <a:latin typeface="Times" pitchFamily="18" charset="0"/>
                <a:cs typeface="Times" pitchFamily="18" charset="0"/>
              </a:rPr>
              <a:t>«</a:t>
            </a:r>
            <a:r>
              <a:rPr lang="tr-TR" u="sng" dirty="0">
                <a:latin typeface="Times" pitchFamily="18" charset="0"/>
                <a:cs typeface="Times" pitchFamily="18" charset="0"/>
              </a:rPr>
              <a:t>Öğretmenler İçin TÜBİTAK Bilim Fuarları Kılavuzu</a:t>
            </a:r>
            <a:r>
              <a:rPr lang="tr-TR" dirty="0">
                <a:latin typeface="Times" pitchFamily="18" charset="0"/>
                <a:cs typeface="Times" pitchFamily="18" charset="0"/>
              </a:rPr>
              <a:t>» </a:t>
            </a:r>
            <a:endParaRPr lang="tr-TR" dirty="0" smtClean="0">
              <a:latin typeface="Times" pitchFamily="18" charset="0"/>
              <a:cs typeface="Times" pitchFamily="18" charset="0"/>
            </a:endParaRP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dirty="0" smtClean="0">
                <a:latin typeface="Times" pitchFamily="18" charset="0"/>
                <a:cs typeface="Times" pitchFamily="18" charset="0"/>
              </a:rPr>
              <a:t>Proje Türleri</a:t>
            </a:r>
            <a:endParaRPr lang="tr-TR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772816"/>
            <a:ext cx="2856264" cy="462687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1820" y="1772816"/>
            <a:ext cx="2592287" cy="462687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17417" y="1772817"/>
            <a:ext cx="2798999" cy="46268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xmlns="" val="94902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100" dirty="0" smtClean="0">
                <a:latin typeface="Times New Roman" pitchFamily="18" charset="0"/>
                <a:cs typeface="Times New Roman" pitchFamily="18" charset="0"/>
              </a:rPr>
              <a:t>Proje Değerlendirme Süreci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/>
              <a:pPr/>
              <a:t>5</a:t>
            </a:fld>
            <a:r>
              <a:rPr lang="tr-TR" dirty="0" smtClean="0"/>
              <a:t>/33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196752"/>
            <a:ext cx="8064896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Futura Bk B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tr-TR" sz="2400" dirty="0"/>
          </a:p>
          <a:p>
            <a:pPr marL="0" indent="0">
              <a:buFont typeface="Arial" pitchFamily="34" charset="0"/>
              <a:buNone/>
            </a:pPr>
            <a:endParaRPr lang="tr-TR" sz="2200" i="1" dirty="0" smtClean="0"/>
          </a:p>
        </p:txBody>
      </p:sp>
      <p:sp>
        <p:nvSpPr>
          <p:cNvPr id="8" name="Metin kutusu 7"/>
          <p:cNvSpPr txBox="1"/>
          <p:nvPr/>
        </p:nvSpPr>
        <p:spPr>
          <a:xfrm>
            <a:off x="1907704" y="162880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>
              <a:latin typeface="Futura Lt BT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196752"/>
            <a:ext cx="2880320" cy="47525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Matematik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Fizik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Kimya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Biyoloji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Tarih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Coğrafya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Edebiyat/Türkçe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Felsefe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Mühendislik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Teknoloji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Deniz Bilimleri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Uzay/Havacılık Bilimleri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Bilgisayar/Yazılım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Din Kültürü ve Ahlak Bilgisi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tr-T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Diğer</a:t>
            </a:r>
          </a:p>
        </p:txBody>
      </p:sp>
      <p:sp>
        <p:nvSpPr>
          <p:cNvPr id="9" name="Dikdörtgen 8"/>
          <p:cNvSpPr/>
          <p:nvPr/>
        </p:nvSpPr>
        <p:spPr>
          <a:xfrm>
            <a:off x="5292080" y="1196752"/>
            <a:ext cx="2808312" cy="46805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just"/>
            <a:r>
              <a:rPr lang="tr-TR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Fuarda </a:t>
            </a:r>
            <a:r>
              <a:rPr lang="tr-TR" sz="20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 az üç alanı </a:t>
            </a:r>
            <a:r>
              <a:rPr lang="tr-TR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içeren projeler yer </a:t>
            </a:r>
            <a:r>
              <a:rPr lang="tr-T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almalı</a:t>
            </a:r>
            <a:endParaRPr lang="tr-T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ağ Ok 12"/>
          <p:cNvSpPr/>
          <p:nvPr/>
        </p:nvSpPr>
        <p:spPr>
          <a:xfrm>
            <a:off x="3491880" y="3212976"/>
            <a:ext cx="1584176" cy="79208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noProof="0" smtClean="0"/>
              <a:t>4006-TÜBİTAK Bilim Fuarları Destekleme Programı</a:t>
            </a:r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xmlns="" val="2534998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lusal Yenilik Sistemimizin Geleceği_2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a:spPr>
      <a:bodyPr spcFirstLastPara="0" vert="horz" wrap="square" lIns="216354" tIns="189034" rIns="216354" bIns="189034" numCol="1" spcCol="1270" anchor="ctr" anchorCtr="0">
        <a:noAutofit/>
      </a:bodyPr>
      <a:lstStyle>
        <a:defPPr algn="ctr" defTabSz="711200">
          <a:lnSpc>
            <a:spcPct val="90000"/>
          </a:lnSpc>
          <a:spcBef>
            <a:spcPct val="0"/>
          </a:spcBef>
          <a:spcAft>
            <a:spcPct val="35000"/>
          </a:spcAft>
          <a:defRPr b="1" u="none" kern="1200" dirty="0" smtClean="0">
            <a:latin typeface="Futura Bk BT" pitchFamily="34" charset="0"/>
          </a:defRPr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1">
          <a:schemeClr val="accent3">
            <a:hueOff val="0"/>
            <a:satOff val="0"/>
            <a:lumOff val="0"/>
            <a:alphaOff val="0"/>
          </a:schemeClr>
        </a:fillRef>
        <a:effectRef idx="2">
          <a:schemeClr val="accent3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>
            <a:latin typeface="Futura Lt BT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14765</TotalTime>
  <Words>183</Words>
  <Application>Microsoft Office PowerPoint</Application>
  <PresentationFormat>Ekran Gösterisi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Ulusal Yenilik Sistemimizin Geleceği_2</vt:lpstr>
      <vt:lpstr>İl Temsilcisi Başvuru ve Değerlendirme Sistemi</vt:lpstr>
      <vt:lpstr>İl Temsilcisi / İl Milli Eğitim Müdürlüğü Ar-Ge Temsilcisi</vt:lpstr>
      <vt:lpstr>Proje Değerlendirme Süreci</vt:lpstr>
      <vt:lpstr>Proje Değerlendirme Süreci</vt:lpstr>
      <vt:lpstr>Proje Değerlendirme Süreci</vt:lpstr>
    </vt:vector>
  </TitlesOfParts>
  <Company>Tubitak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 ve toplum</dc:title>
  <dc:creator>tubitak</dc:creator>
  <cp:lastModifiedBy>HP</cp:lastModifiedBy>
  <cp:revision>1739</cp:revision>
  <cp:lastPrinted>2017-09-19T13:32:00Z</cp:lastPrinted>
  <dcterms:created xsi:type="dcterms:W3CDTF">2011-11-25T07:06:56Z</dcterms:created>
  <dcterms:modified xsi:type="dcterms:W3CDTF">2017-11-25T15:53:39Z</dcterms:modified>
</cp:coreProperties>
</file>